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Lst>
  <p:sldSz cy="9906000" cx="685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20">
          <p15:clr>
            <a:srgbClr val="A4A3A4"/>
          </p15:clr>
        </p15:guide>
        <p15:guide id="2" pos="2160">
          <p15:clr>
            <a:srgbClr val="A4A3A4"/>
          </p15:clr>
        </p15:guide>
      </p15:sldGuideLst>
    </p:ext>
    <p:ext uri="http://customooxmlschemas.google.com/">
      <go:slidesCustomData xmlns:go="http://customooxmlschemas.google.com/" r:id="rId8" roundtripDataSignature="AMtx7mhlWHIUX2Zg3kskB9XBctbyIu72N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20" orient="horz"/>
        <p:guide pos="216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 name="Google Shape;127;p1:notes"/>
          <p:cNvSpPr/>
          <p:nvPr>
            <p:ph idx="2" type="sldImg"/>
          </p:nvPr>
        </p:nvSpPr>
        <p:spPr>
          <a:xfrm>
            <a:off x="2241550" y="685800"/>
            <a:ext cx="23749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4" name="Google Shape;144;p2:notes"/>
          <p:cNvSpPr/>
          <p:nvPr>
            <p:ph idx="2" type="sldImg"/>
          </p:nvPr>
        </p:nvSpPr>
        <p:spPr>
          <a:xfrm>
            <a:off x="2241550" y="685800"/>
            <a:ext cx="23749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type="tx">
  <p:cSld name="TITLE_AND_BODY">
    <p:spTree>
      <p:nvGrpSpPr>
        <p:cNvPr id="15" name="Shape 15"/>
        <p:cNvGrpSpPr/>
        <p:nvPr/>
      </p:nvGrpSpPr>
      <p:grpSpPr>
        <a:xfrm>
          <a:off x="0" y="0"/>
          <a:ext cx="0" cy="0"/>
          <a:chOff x="0" y="0"/>
          <a:chExt cx="0" cy="0"/>
        </a:xfrm>
      </p:grpSpPr>
      <p:sp>
        <p:nvSpPr>
          <p:cNvPr id="16" name="Google Shape;16;p4"/>
          <p:cNvSpPr txBox="1"/>
          <p:nvPr>
            <p:ph idx="12" type="sldNum"/>
          </p:nvPr>
        </p:nvSpPr>
        <p:spPr>
          <a:xfrm>
            <a:off x="4843462" y="9181396"/>
            <a:ext cx="343903" cy="358141"/>
          </a:xfrm>
          <a:prstGeom prst="rect">
            <a:avLst/>
          </a:prstGeom>
          <a:noFill/>
          <a:ln>
            <a:noFill/>
          </a:ln>
        </p:spPr>
        <p:txBody>
          <a:bodyPr anchorCtr="0" anchor="t" bIns="45700" lIns="45700" spcFirstLastPara="1" rIns="45700" wrap="square" tIns="45700">
            <a:noAutofit/>
          </a:bodyPr>
          <a:lstStyle>
            <a:lvl1pPr indent="0" lvl="0"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付きの図">
  <p:cSld name="タイトル付きの図">
    <p:spTree>
      <p:nvGrpSpPr>
        <p:cNvPr id="50" name="Shape 50"/>
        <p:cNvGrpSpPr/>
        <p:nvPr/>
      </p:nvGrpSpPr>
      <p:grpSpPr>
        <a:xfrm>
          <a:off x="0" y="0"/>
          <a:ext cx="0" cy="0"/>
          <a:chOff x="0" y="0"/>
          <a:chExt cx="0" cy="0"/>
        </a:xfrm>
      </p:grpSpPr>
      <p:sp>
        <p:nvSpPr>
          <p:cNvPr id="51" name="Google Shape;51;p13"/>
          <p:cNvSpPr txBox="1"/>
          <p:nvPr>
            <p:ph type="title"/>
          </p:nvPr>
        </p:nvSpPr>
        <p:spPr>
          <a:xfrm>
            <a:off x="472381" y="660400"/>
            <a:ext cx="2211884" cy="2311400"/>
          </a:xfrm>
          <a:prstGeom prst="rect">
            <a:avLst/>
          </a:prstGeom>
          <a:noFill/>
          <a:ln>
            <a:noFill/>
          </a:ln>
        </p:spPr>
        <p:txBody>
          <a:bodyPr anchorCtr="0" anchor="b" bIns="45700" lIns="45700" spcFirstLastPara="1" rIns="45700" wrap="square" tIns="45700">
            <a:noAutofit/>
          </a:bodyPr>
          <a:lstStyle>
            <a:lvl1pPr lvl="0" algn="l">
              <a:lnSpc>
                <a:spcPct val="90000"/>
              </a:lnSpc>
              <a:spcBef>
                <a:spcPts val="0"/>
              </a:spcBef>
              <a:spcAft>
                <a:spcPts val="0"/>
              </a:spcAft>
              <a:buClr>
                <a:srgbClr val="000000"/>
              </a:buClr>
              <a:buSzPts val="2400"/>
              <a:buFont typeface="Calibri"/>
              <a:buNone/>
              <a:defRPr sz="24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52" name="Google Shape;52;p13"/>
          <p:cNvSpPr/>
          <p:nvPr>
            <p:ph idx="2" type="pic"/>
          </p:nvPr>
        </p:nvSpPr>
        <p:spPr>
          <a:xfrm>
            <a:off x="2915542" y="1426282"/>
            <a:ext cx="3471864" cy="703968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1pPr>
            <a:lvl2pPr lvl="1" marR="0" rtl="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2pPr>
            <a:lvl3pPr lvl="2" marR="0" rtl="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3pPr>
            <a:lvl4pPr lvl="3" marR="0" rtl="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4pPr>
            <a:lvl5pPr lvl="4" marR="0" rtl="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5pPr>
            <a:lvl6pPr lvl="5" marR="0" rtl="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6pPr>
            <a:lvl7pPr lvl="6" marR="0" rtl="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7pPr>
            <a:lvl8pPr lvl="7" marR="0" rtl="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8pPr>
            <a:lvl9pPr lvl="8" marR="0" rtl="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9pPr>
          </a:lstStyle>
          <a:p/>
        </p:txBody>
      </p:sp>
      <p:sp>
        <p:nvSpPr>
          <p:cNvPr id="53" name="Google Shape;53;p13"/>
          <p:cNvSpPr txBox="1"/>
          <p:nvPr>
            <p:ph idx="1" type="body"/>
          </p:nvPr>
        </p:nvSpPr>
        <p:spPr>
          <a:xfrm>
            <a:off x="472381" y="2971800"/>
            <a:ext cx="2211884" cy="5505628"/>
          </a:xfrm>
          <a:prstGeom prst="rect">
            <a:avLst/>
          </a:prstGeom>
          <a:noFill/>
          <a:ln>
            <a:noFill/>
          </a:ln>
        </p:spPr>
        <p:txBody>
          <a:bodyPr anchorCtr="0" anchor="t" bIns="45700" lIns="45700" spcFirstLastPara="1" rIns="45700" wrap="square" tIns="45700">
            <a:noAutofit/>
          </a:bodyPr>
          <a:lstStyle>
            <a:lvl1pPr indent="-228600" lvl="0" marL="457200" algn="l">
              <a:lnSpc>
                <a:spcPct val="90000"/>
              </a:lnSpc>
              <a:spcBef>
                <a:spcPts val="700"/>
              </a:spcBef>
              <a:spcAft>
                <a:spcPts val="0"/>
              </a:spcAft>
              <a:buClr>
                <a:srgbClr val="000000"/>
              </a:buClr>
              <a:buSzPts val="1200"/>
              <a:buFont typeface="Calibri"/>
              <a:buNone/>
              <a:defRPr sz="1200"/>
            </a:lvl1pPr>
            <a:lvl2pPr indent="-228600" lvl="1" marL="914400" algn="l">
              <a:lnSpc>
                <a:spcPct val="90000"/>
              </a:lnSpc>
              <a:spcBef>
                <a:spcPts val="700"/>
              </a:spcBef>
              <a:spcAft>
                <a:spcPts val="0"/>
              </a:spcAft>
              <a:buClr>
                <a:srgbClr val="000000"/>
              </a:buClr>
              <a:buSzPts val="1200"/>
              <a:buFont typeface="Calibri"/>
              <a:buNone/>
              <a:defRPr sz="1200"/>
            </a:lvl2pPr>
            <a:lvl3pPr indent="-228600" lvl="2" marL="1371600" algn="l">
              <a:lnSpc>
                <a:spcPct val="90000"/>
              </a:lnSpc>
              <a:spcBef>
                <a:spcPts val="700"/>
              </a:spcBef>
              <a:spcAft>
                <a:spcPts val="0"/>
              </a:spcAft>
              <a:buClr>
                <a:srgbClr val="000000"/>
              </a:buClr>
              <a:buSzPts val="1200"/>
              <a:buFont typeface="Calibri"/>
              <a:buNone/>
              <a:defRPr sz="1200"/>
            </a:lvl3pPr>
            <a:lvl4pPr indent="-228600" lvl="3" marL="1828800" algn="l">
              <a:lnSpc>
                <a:spcPct val="90000"/>
              </a:lnSpc>
              <a:spcBef>
                <a:spcPts val="700"/>
              </a:spcBef>
              <a:spcAft>
                <a:spcPts val="0"/>
              </a:spcAft>
              <a:buClr>
                <a:srgbClr val="000000"/>
              </a:buClr>
              <a:buSzPts val="1200"/>
              <a:buFont typeface="Calibri"/>
              <a:buNone/>
              <a:defRPr sz="1200"/>
            </a:lvl4pPr>
            <a:lvl5pPr indent="-228600" lvl="4" marL="2286000" algn="l">
              <a:lnSpc>
                <a:spcPct val="90000"/>
              </a:lnSpc>
              <a:spcBef>
                <a:spcPts val="700"/>
              </a:spcBef>
              <a:spcAft>
                <a:spcPts val="0"/>
              </a:spcAft>
              <a:buClr>
                <a:srgbClr val="000000"/>
              </a:buClr>
              <a:buSzPts val="1200"/>
              <a:buFont typeface="Calibri"/>
              <a:buNone/>
              <a:defRPr sz="1200"/>
            </a:lvl5pPr>
            <a:lvl6pPr indent="-342900" lvl="5" marL="2743200" algn="l">
              <a:lnSpc>
                <a:spcPct val="90000"/>
              </a:lnSpc>
              <a:spcBef>
                <a:spcPts val="700"/>
              </a:spcBef>
              <a:spcAft>
                <a:spcPts val="0"/>
              </a:spcAft>
              <a:buClr>
                <a:srgbClr val="000000"/>
              </a:buClr>
              <a:buSzPts val="1800"/>
              <a:buChar char="•"/>
              <a:defRPr/>
            </a:lvl6pPr>
            <a:lvl7pPr indent="-342900" lvl="6" marL="3200400" algn="l">
              <a:lnSpc>
                <a:spcPct val="90000"/>
              </a:lnSpc>
              <a:spcBef>
                <a:spcPts val="700"/>
              </a:spcBef>
              <a:spcAft>
                <a:spcPts val="0"/>
              </a:spcAft>
              <a:buClr>
                <a:srgbClr val="000000"/>
              </a:buClr>
              <a:buSzPts val="1800"/>
              <a:buChar char="•"/>
              <a:defRPr/>
            </a:lvl7pPr>
            <a:lvl8pPr indent="-342900" lvl="7" marL="3657600" algn="l">
              <a:lnSpc>
                <a:spcPct val="90000"/>
              </a:lnSpc>
              <a:spcBef>
                <a:spcPts val="700"/>
              </a:spcBef>
              <a:spcAft>
                <a:spcPts val="0"/>
              </a:spcAft>
              <a:buClr>
                <a:srgbClr val="000000"/>
              </a:buClr>
              <a:buSzPts val="1800"/>
              <a:buChar char="•"/>
              <a:defRPr/>
            </a:lvl8pPr>
            <a:lvl9pPr indent="-342900" lvl="8" marL="4114800" algn="l">
              <a:lnSpc>
                <a:spcPct val="90000"/>
              </a:lnSpc>
              <a:spcBef>
                <a:spcPts val="700"/>
              </a:spcBef>
              <a:spcAft>
                <a:spcPts val="0"/>
              </a:spcAft>
              <a:buClr>
                <a:srgbClr val="000000"/>
              </a:buClr>
              <a:buSzPts val="1800"/>
              <a:buChar char="•"/>
              <a:defRPr/>
            </a:lvl9pPr>
          </a:lstStyle>
          <a:p/>
        </p:txBody>
      </p:sp>
      <p:sp>
        <p:nvSpPr>
          <p:cNvPr id="54" name="Google Shape;54;p13"/>
          <p:cNvSpPr txBox="1"/>
          <p:nvPr>
            <p:ph idx="12" type="sldNum"/>
          </p:nvPr>
        </p:nvSpPr>
        <p:spPr>
          <a:xfrm>
            <a:off x="4843462" y="9181396"/>
            <a:ext cx="343903" cy="358141"/>
          </a:xfrm>
          <a:prstGeom prst="rect">
            <a:avLst/>
          </a:prstGeom>
          <a:noFill/>
          <a:ln>
            <a:noFill/>
          </a:ln>
        </p:spPr>
        <p:txBody>
          <a:bodyPr anchorCtr="0" anchor="t" bIns="45700" lIns="45700" spcFirstLastPara="1" rIns="45700" wrap="square" tIns="45700">
            <a:noAutofit/>
          </a:bodyPr>
          <a:lstStyle>
            <a:lvl1pPr indent="0" lvl="0"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と縦書きテキスト">
  <p:cSld name="タイトルと縦書きテキスト">
    <p:spTree>
      <p:nvGrpSpPr>
        <p:cNvPr id="55" name="Shape 55"/>
        <p:cNvGrpSpPr/>
        <p:nvPr/>
      </p:nvGrpSpPr>
      <p:grpSpPr>
        <a:xfrm>
          <a:off x="0" y="0"/>
          <a:ext cx="0" cy="0"/>
          <a:chOff x="0" y="0"/>
          <a:chExt cx="0" cy="0"/>
        </a:xfrm>
      </p:grpSpPr>
      <p:sp>
        <p:nvSpPr>
          <p:cNvPr id="56" name="Google Shape;56;p14"/>
          <p:cNvSpPr txBox="1"/>
          <p:nvPr>
            <p:ph type="title"/>
          </p:nvPr>
        </p:nvSpPr>
        <p:spPr>
          <a:xfrm>
            <a:off x="471487" y="527405"/>
            <a:ext cx="5915026" cy="1914702"/>
          </a:xfrm>
          <a:prstGeom prst="rect">
            <a:avLst/>
          </a:prstGeom>
          <a:noFill/>
          <a:ln>
            <a:noFill/>
          </a:ln>
        </p:spPr>
        <p:txBody>
          <a:bodyPr anchorCtr="0" anchor="t" bIns="45700" lIns="45700" spcFirstLastPara="1" rIns="45700" wrap="square" tIns="45700">
            <a:no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57" name="Google Shape;57;p14"/>
          <p:cNvSpPr txBox="1"/>
          <p:nvPr>
            <p:ph idx="1" type="body"/>
          </p:nvPr>
        </p:nvSpPr>
        <p:spPr>
          <a:xfrm>
            <a:off x="471487" y="2637014"/>
            <a:ext cx="5915026" cy="6285267"/>
          </a:xfrm>
          <a:prstGeom prst="rect">
            <a:avLst/>
          </a:prstGeom>
          <a:noFill/>
          <a:ln>
            <a:noFill/>
          </a:ln>
        </p:spPr>
        <p:txBody>
          <a:bodyPr anchorCtr="0" anchor="t" bIns="45700" lIns="45700" spcFirstLastPara="1" rIns="45700" wrap="square" tIns="45700">
            <a:noAutofit/>
          </a:bodyPr>
          <a:lstStyle>
            <a:lvl1pPr indent="-342900" lvl="0" marL="457200" algn="l">
              <a:lnSpc>
                <a:spcPct val="90000"/>
              </a:lnSpc>
              <a:spcBef>
                <a:spcPts val="700"/>
              </a:spcBef>
              <a:spcAft>
                <a:spcPts val="0"/>
              </a:spcAft>
              <a:buClr>
                <a:srgbClr val="000000"/>
              </a:buClr>
              <a:buSzPts val="1800"/>
              <a:buChar char="•"/>
              <a:defRPr/>
            </a:lvl1pPr>
            <a:lvl2pPr indent="-342900" lvl="1" marL="914400" algn="l">
              <a:lnSpc>
                <a:spcPct val="90000"/>
              </a:lnSpc>
              <a:spcBef>
                <a:spcPts val="700"/>
              </a:spcBef>
              <a:spcAft>
                <a:spcPts val="0"/>
              </a:spcAft>
              <a:buClr>
                <a:srgbClr val="000000"/>
              </a:buClr>
              <a:buSzPts val="1800"/>
              <a:buChar char="•"/>
              <a:defRPr/>
            </a:lvl2pPr>
            <a:lvl3pPr indent="-342900" lvl="2" marL="1371600" algn="l">
              <a:lnSpc>
                <a:spcPct val="90000"/>
              </a:lnSpc>
              <a:spcBef>
                <a:spcPts val="700"/>
              </a:spcBef>
              <a:spcAft>
                <a:spcPts val="0"/>
              </a:spcAft>
              <a:buClr>
                <a:srgbClr val="000000"/>
              </a:buClr>
              <a:buSzPts val="1800"/>
              <a:buChar char="•"/>
              <a:defRPr/>
            </a:lvl3pPr>
            <a:lvl4pPr indent="-342900" lvl="3" marL="1828800" algn="l">
              <a:lnSpc>
                <a:spcPct val="90000"/>
              </a:lnSpc>
              <a:spcBef>
                <a:spcPts val="700"/>
              </a:spcBef>
              <a:spcAft>
                <a:spcPts val="0"/>
              </a:spcAft>
              <a:buClr>
                <a:srgbClr val="000000"/>
              </a:buClr>
              <a:buSzPts val="1800"/>
              <a:buChar char="•"/>
              <a:defRPr/>
            </a:lvl4pPr>
            <a:lvl5pPr indent="-342900" lvl="4" marL="2286000" algn="l">
              <a:lnSpc>
                <a:spcPct val="90000"/>
              </a:lnSpc>
              <a:spcBef>
                <a:spcPts val="700"/>
              </a:spcBef>
              <a:spcAft>
                <a:spcPts val="0"/>
              </a:spcAft>
              <a:buClr>
                <a:srgbClr val="000000"/>
              </a:buClr>
              <a:buSzPts val="1800"/>
              <a:buChar char="•"/>
              <a:defRPr/>
            </a:lvl5pPr>
            <a:lvl6pPr indent="-342900" lvl="5" marL="2743200" algn="l">
              <a:lnSpc>
                <a:spcPct val="90000"/>
              </a:lnSpc>
              <a:spcBef>
                <a:spcPts val="700"/>
              </a:spcBef>
              <a:spcAft>
                <a:spcPts val="0"/>
              </a:spcAft>
              <a:buClr>
                <a:srgbClr val="000000"/>
              </a:buClr>
              <a:buSzPts val="1800"/>
              <a:buChar char="•"/>
              <a:defRPr/>
            </a:lvl6pPr>
            <a:lvl7pPr indent="-342900" lvl="6" marL="3200400" algn="l">
              <a:lnSpc>
                <a:spcPct val="90000"/>
              </a:lnSpc>
              <a:spcBef>
                <a:spcPts val="700"/>
              </a:spcBef>
              <a:spcAft>
                <a:spcPts val="0"/>
              </a:spcAft>
              <a:buClr>
                <a:srgbClr val="000000"/>
              </a:buClr>
              <a:buSzPts val="1800"/>
              <a:buChar char="•"/>
              <a:defRPr/>
            </a:lvl7pPr>
            <a:lvl8pPr indent="-342900" lvl="7" marL="3657600" algn="l">
              <a:lnSpc>
                <a:spcPct val="90000"/>
              </a:lnSpc>
              <a:spcBef>
                <a:spcPts val="700"/>
              </a:spcBef>
              <a:spcAft>
                <a:spcPts val="0"/>
              </a:spcAft>
              <a:buClr>
                <a:srgbClr val="000000"/>
              </a:buClr>
              <a:buSzPts val="1800"/>
              <a:buChar char="•"/>
              <a:defRPr/>
            </a:lvl8pPr>
            <a:lvl9pPr indent="-342900" lvl="8" marL="4114800" algn="l">
              <a:lnSpc>
                <a:spcPct val="90000"/>
              </a:lnSpc>
              <a:spcBef>
                <a:spcPts val="700"/>
              </a:spcBef>
              <a:spcAft>
                <a:spcPts val="0"/>
              </a:spcAft>
              <a:buClr>
                <a:srgbClr val="000000"/>
              </a:buClr>
              <a:buSzPts val="1800"/>
              <a:buChar char="•"/>
              <a:defRPr/>
            </a:lvl9pPr>
          </a:lstStyle>
          <a:p/>
        </p:txBody>
      </p:sp>
      <p:sp>
        <p:nvSpPr>
          <p:cNvPr id="58" name="Google Shape;58;p14"/>
          <p:cNvSpPr txBox="1"/>
          <p:nvPr>
            <p:ph idx="12" type="sldNum"/>
          </p:nvPr>
        </p:nvSpPr>
        <p:spPr>
          <a:xfrm>
            <a:off x="4843462" y="9181396"/>
            <a:ext cx="343903" cy="358141"/>
          </a:xfrm>
          <a:prstGeom prst="rect">
            <a:avLst/>
          </a:prstGeom>
          <a:noFill/>
          <a:ln>
            <a:noFill/>
          </a:ln>
        </p:spPr>
        <p:txBody>
          <a:bodyPr anchorCtr="0" anchor="t" bIns="45700" lIns="45700" spcFirstLastPara="1" rIns="45700" wrap="square" tIns="45700">
            <a:noAutofit/>
          </a:bodyPr>
          <a:lstStyle>
            <a:lvl1pPr indent="0" lvl="0"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縦書きタイトルと&#10;縦書きテキスト">
  <p:cSld name="縦書きタイトルと&#10;縦書きテキスト">
    <p:spTree>
      <p:nvGrpSpPr>
        <p:cNvPr id="59" name="Shape 59"/>
        <p:cNvGrpSpPr/>
        <p:nvPr/>
      </p:nvGrpSpPr>
      <p:grpSpPr>
        <a:xfrm>
          <a:off x="0" y="0"/>
          <a:ext cx="0" cy="0"/>
          <a:chOff x="0" y="0"/>
          <a:chExt cx="0" cy="0"/>
        </a:xfrm>
      </p:grpSpPr>
      <p:sp>
        <p:nvSpPr>
          <p:cNvPr id="60" name="Google Shape;60;p15"/>
          <p:cNvSpPr txBox="1"/>
          <p:nvPr>
            <p:ph type="title"/>
          </p:nvPr>
        </p:nvSpPr>
        <p:spPr>
          <a:xfrm>
            <a:off x="4907757" y="527402"/>
            <a:ext cx="1478756" cy="8394878"/>
          </a:xfrm>
          <a:prstGeom prst="rect">
            <a:avLst/>
          </a:prstGeom>
          <a:noFill/>
          <a:ln>
            <a:noFill/>
          </a:ln>
        </p:spPr>
        <p:txBody>
          <a:bodyPr anchorCtr="0" anchor="t" bIns="45700" lIns="45700" spcFirstLastPara="1" rIns="45700" wrap="square" tIns="45700">
            <a:no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61" name="Google Shape;61;p15"/>
          <p:cNvSpPr txBox="1"/>
          <p:nvPr>
            <p:ph idx="1" type="body"/>
          </p:nvPr>
        </p:nvSpPr>
        <p:spPr>
          <a:xfrm>
            <a:off x="471487" y="527402"/>
            <a:ext cx="4350546" cy="8394878"/>
          </a:xfrm>
          <a:prstGeom prst="rect">
            <a:avLst/>
          </a:prstGeom>
          <a:noFill/>
          <a:ln>
            <a:noFill/>
          </a:ln>
        </p:spPr>
        <p:txBody>
          <a:bodyPr anchorCtr="0" anchor="t" bIns="45700" lIns="45700" spcFirstLastPara="1" rIns="45700" wrap="square" tIns="45700">
            <a:noAutofit/>
          </a:bodyPr>
          <a:lstStyle>
            <a:lvl1pPr indent="-342900" lvl="0" marL="457200" algn="l">
              <a:lnSpc>
                <a:spcPct val="90000"/>
              </a:lnSpc>
              <a:spcBef>
                <a:spcPts val="700"/>
              </a:spcBef>
              <a:spcAft>
                <a:spcPts val="0"/>
              </a:spcAft>
              <a:buClr>
                <a:srgbClr val="000000"/>
              </a:buClr>
              <a:buSzPts val="1800"/>
              <a:buChar char="•"/>
              <a:defRPr/>
            </a:lvl1pPr>
            <a:lvl2pPr indent="-342900" lvl="1" marL="914400" algn="l">
              <a:lnSpc>
                <a:spcPct val="90000"/>
              </a:lnSpc>
              <a:spcBef>
                <a:spcPts val="700"/>
              </a:spcBef>
              <a:spcAft>
                <a:spcPts val="0"/>
              </a:spcAft>
              <a:buClr>
                <a:srgbClr val="000000"/>
              </a:buClr>
              <a:buSzPts val="1800"/>
              <a:buChar char="•"/>
              <a:defRPr/>
            </a:lvl2pPr>
            <a:lvl3pPr indent="-342900" lvl="2" marL="1371600" algn="l">
              <a:lnSpc>
                <a:spcPct val="90000"/>
              </a:lnSpc>
              <a:spcBef>
                <a:spcPts val="700"/>
              </a:spcBef>
              <a:spcAft>
                <a:spcPts val="0"/>
              </a:spcAft>
              <a:buClr>
                <a:srgbClr val="000000"/>
              </a:buClr>
              <a:buSzPts val="1800"/>
              <a:buChar char="•"/>
              <a:defRPr/>
            </a:lvl3pPr>
            <a:lvl4pPr indent="-342900" lvl="3" marL="1828800" algn="l">
              <a:lnSpc>
                <a:spcPct val="90000"/>
              </a:lnSpc>
              <a:spcBef>
                <a:spcPts val="700"/>
              </a:spcBef>
              <a:spcAft>
                <a:spcPts val="0"/>
              </a:spcAft>
              <a:buClr>
                <a:srgbClr val="000000"/>
              </a:buClr>
              <a:buSzPts val="1800"/>
              <a:buChar char="•"/>
              <a:defRPr/>
            </a:lvl4pPr>
            <a:lvl5pPr indent="-342900" lvl="4" marL="2286000" algn="l">
              <a:lnSpc>
                <a:spcPct val="90000"/>
              </a:lnSpc>
              <a:spcBef>
                <a:spcPts val="700"/>
              </a:spcBef>
              <a:spcAft>
                <a:spcPts val="0"/>
              </a:spcAft>
              <a:buClr>
                <a:srgbClr val="000000"/>
              </a:buClr>
              <a:buSzPts val="1800"/>
              <a:buChar char="•"/>
              <a:defRPr/>
            </a:lvl5pPr>
            <a:lvl6pPr indent="-342900" lvl="5" marL="2743200" algn="l">
              <a:lnSpc>
                <a:spcPct val="90000"/>
              </a:lnSpc>
              <a:spcBef>
                <a:spcPts val="700"/>
              </a:spcBef>
              <a:spcAft>
                <a:spcPts val="0"/>
              </a:spcAft>
              <a:buClr>
                <a:srgbClr val="000000"/>
              </a:buClr>
              <a:buSzPts val="1800"/>
              <a:buChar char="•"/>
              <a:defRPr/>
            </a:lvl6pPr>
            <a:lvl7pPr indent="-342900" lvl="6" marL="3200400" algn="l">
              <a:lnSpc>
                <a:spcPct val="90000"/>
              </a:lnSpc>
              <a:spcBef>
                <a:spcPts val="700"/>
              </a:spcBef>
              <a:spcAft>
                <a:spcPts val="0"/>
              </a:spcAft>
              <a:buClr>
                <a:srgbClr val="000000"/>
              </a:buClr>
              <a:buSzPts val="1800"/>
              <a:buChar char="•"/>
              <a:defRPr/>
            </a:lvl7pPr>
            <a:lvl8pPr indent="-342900" lvl="7" marL="3657600" algn="l">
              <a:lnSpc>
                <a:spcPct val="90000"/>
              </a:lnSpc>
              <a:spcBef>
                <a:spcPts val="700"/>
              </a:spcBef>
              <a:spcAft>
                <a:spcPts val="0"/>
              </a:spcAft>
              <a:buClr>
                <a:srgbClr val="000000"/>
              </a:buClr>
              <a:buSzPts val="1800"/>
              <a:buChar char="•"/>
              <a:defRPr/>
            </a:lvl8pPr>
            <a:lvl9pPr indent="-342900" lvl="8" marL="4114800" algn="l">
              <a:lnSpc>
                <a:spcPct val="90000"/>
              </a:lnSpc>
              <a:spcBef>
                <a:spcPts val="700"/>
              </a:spcBef>
              <a:spcAft>
                <a:spcPts val="0"/>
              </a:spcAft>
              <a:buClr>
                <a:srgbClr val="000000"/>
              </a:buClr>
              <a:buSzPts val="1800"/>
              <a:buChar char="•"/>
              <a:defRPr/>
            </a:lvl9pPr>
          </a:lstStyle>
          <a:p/>
        </p:txBody>
      </p:sp>
      <p:sp>
        <p:nvSpPr>
          <p:cNvPr id="62" name="Google Shape;62;p15"/>
          <p:cNvSpPr txBox="1"/>
          <p:nvPr>
            <p:ph idx="12" type="sldNum"/>
          </p:nvPr>
        </p:nvSpPr>
        <p:spPr>
          <a:xfrm>
            <a:off x="4843462" y="9181396"/>
            <a:ext cx="343903" cy="358141"/>
          </a:xfrm>
          <a:prstGeom prst="rect">
            <a:avLst/>
          </a:prstGeom>
          <a:noFill/>
          <a:ln>
            <a:noFill/>
          </a:ln>
        </p:spPr>
        <p:txBody>
          <a:bodyPr anchorCtr="0" anchor="t" bIns="45700" lIns="45700" spcFirstLastPara="1" rIns="45700" wrap="square" tIns="45700">
            <a:noAutofit/>
          </a:bodyPr>
          <a:lstStyle>
            <a:lvl1pPr indent="0" lvl="0"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showMasterSp="0">
  <p:cSld name="タイトル スライド">
    <p:spTree>
      <p:nvGrpSpPr>
        <p:cNvPr id="63" name="Shape 63"/>
        <p:cNvGrpSpPr/>
        <p:nvPr/>
      </p:nvGrpSpPr>
      <p:grpSpPr>
        <a:xfrm>
          <a:off x="0" y="0"/>
          <a:ext cx="0" cy="0"/>
          <a:chOff x="0" y="0"/>
          <a:chExt cx="0" cy="0"/>
        </a:xfrm>
      </p:grpSpPr>
      <p:sp>
        <p:nvSpPr>
          <p:cNvPr id="64" name="Google Shape;64;p16"/>
          <p:cNvSpPr/>
          <p:nvPr/>
        </p:nvSpPr>
        <p:spPr>
          <a:xfrm>
            <a:off x="44450" y="9252584"/>
            <a:ext cx="6769100" cy="594853"/>
          </a:xfrm>
          <a:prstGeom prst="rect">
            <a:avLst/>
          </a:prstGeom>
          <a:noFill/>
          <a:ln cap="flat" cmpd="sng" w="9525">
            <a:solidFill>
              <a:srgbClr val="000000"/>
            </a:solidFill>
            <a:prstDash val="solid"/>
            <a:miter lim="8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5" name="Google Shape;65;p16"/>
          <p:cNvSpPr txBox="1"/>
          <p:nvPr/>
        </p:nvSpPr>
        <p:spPr>
          <a:xfrm>
            <a:off x="2437251" y="9132744"/>
            <a:ext cx="1995171" cy="218441"/>
          </a:xfrm>
          <a:prstGeom prst="rect">
            <a:avLst/>
          </a:prstGeom>
          <a:solidFill>
            <a:srgbClr val="FFFFFF"/>
          </a:solidFill>
          <a:ln>
            <a:noFill/>
          </a:ln>
        </p:spPr>
        <p:txBody>
          <a:bodyPr anchorCtr="0" anchor="t" bIns="45700" lIns="45700" spcFirstLastPara="1" rIns="45700" wrap="square" tIns="45700">
            <a:noAutofit/>
          </a:bodyPr>
          <a:lstStyle/>
          <a:p>
            <a:pPr indent="0" lvl="0" marL="0" marR="0" rtl="0" algn="ctr">
              <a:lnSpc>
                <a:spcPct val="110000"/>
              </a:lnSpc>
              <a:spcBef>
                <a:spcPts val="0"/>
              </a:spcBef>
              <a:spcAft>
                <a:spcPts val="0"/>
              </a:spcAft>
              <a:buClr>
                <a:srgbClr val="000000"/>
              </a:buClr>
              <a:buSzPts val="1000"/>
              <a:buFont typeface="Meiryo"/>
              <a:buNone/>
            </a:pPr>
            <a:r>
              <a:rPr b="0" i="0" lang="ja-JP" sz="1000" u="none" cap="none" strike="noStrike">
                <a:solidFill>
                  <a:srgbClr val="000000"/>
                </a:solidFill>
                <a:latin typeface="Meiryo"/>
                <a:ea typeface="Meiryo"/>
                <a:cs typeface="Meiryo"/>
                <a:sym typeface="Meiryo"/>
              </a:rPr>
              <a:t>本リリースに関するお問い合わせ</a:t>
            </a:r>
            <a:endParaRPr b="0" i="0" sz="1400" u="none" cap="none" strike="noStrike">
              <a:solidFill>
                <a:srgbClr val="000000"/>
              </a:solidFill>
              <a:latin typeface="Arial"/>
              <a:ea typeface="Arial"/>
              <a:cs typeface="Arial"/>
              <a:sym typeface="Arial"/>
            </a:endParaRPr>
          </a:p>
        </p:txBody>
      </p:sp>
      <p:sp>
        <p:nvSpPr>
          <p:cNvPr id="66" name="Google Shape;66;p16"/>
          <p:cNvSpPr txBox="1"/>
          <p:nvPr>
            <p:ph type="title"/>
          </p:nvPr>
        </p:nvSpPr>
        <p:spPr>
          <a:xfrm>
            <a:off x="857250" y="1620837"/>
            <a:ext cx="5143500" cy="3449639"/>
          </a:xfrm>
          <a:prstGeom prst="rect">
            <a:avLst/>
          </a:prstGeom>
          <a:noFill/>
          <a:ln>
            <a:noFill/>
          </a:ln>
        </p:spPr>
        <p:txBody>
          <a:bodyPr anchorCtr="0" anchor="b" bIns="45700" lIns="45700" spcFirstLastPara="1" rIns="45700" wrap="square" tIns="45700">
            <a:noAutofit/>
          </a:bodyPr>
          <a:lstStyle>
            <a:lvl1pPr lvl="0" algn="ctr">
              <a:lnSpc>
                <a:spcPct val="90000"/>
              </a:lnSpc>
              <a:spcBef>
                <a:spcPts val="0"/>
              </a:spcBef>
              <a:spcAft>
                <a:spcPts val="0"/>
              </a:spcAft>
              <a:buClr>
                <a:srgbClr val="000000"/>
              </a:buClr>
              <a:buSzPts val="6000"/>
              <a:buFont typeface="Arial"/>
              <a:buNone/>
              <a:defRPr sz="6000">
                <a:latin typeface="Arial"/>
                <a:ea typeface="Arial"/>
                <a:cs typeface="Arial"/>
                <a:sym typeface="Aria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67" name="Google Shape;67;p16"/>
          <p:cNvSpPr txBox="1"/>
          <p:nvPr>
            <p:ph idx="1" type="body"/>
          </p:nvPr>
        </p:nvSpPr>
        <p:spPr>
          <a:xfrm>
            <a:off x="857250" y="5202237"/>
            <a:ext cx="5143500" cy="2392363"/>
          </a:xfrm>
          <a:prstGeom prst="rect">
            <a:avLst/>
          </a:prstGeom>
          <a:noFill/>
          <a:ln>
            <a:noFill/>
          </a:ln>
        </p:spPr>
        <p:txBody>
          <a:bodyPr anchorCtr="0" anchor="t" bIns="45700" lIns="45700" spcFirstLastPara="1" rIns="45700" wrap="square" tIns="45700">
            <a:noAutofit/>
          </a:bodyPr>
          <a:lstStyle>
            <a:lvl1pPr indent="-228600" lvl="0" marL="457200" algn="ctr">
              <a:lnSpc>
                <a:spcPct val="90000"/>
              </a:lnSpc>
              <a:spcBef>
                <a:spcPts val="1000"/>
              </a:spcBef>
              <a:spcAft>
                <a:spcPts val="0"/>
              </a:spcAft>
              <a:buClr>
                <a:srgbClr val="000000"/>
              </a:buClr>
              <a:buSzPts val="2400"/>
              <a:buFont typeface="Arial"/>
              <a:buNone/>
              <a:defRPr sz="2400">
                <a:latin typeface="Arial"/>
                <a:ea typeface="Arial"/>
                <a:cs typeface="Arial"/>
                <a:sym typeface="Arial"/>
              </a:defRPr>
            </a:lvl1pPr>
            <a:lvl2pPr indent="-228600" lvl="1" marL="914400" algn="ctr">
              <a:lnSpc>
                <a:spcPct val="90000"/>
              </a:lnSpc>
              <a:spcBef>
                <a:spcPts val="1000"/>
              </a:spcBef>
              <a:spcAft>
                <a:spcPts val="0"/>
              </a:spcAft>
              <a:buClr>
                <a:srgbClr val="000000"/>
              </a:buClr>
              <a:buSzPts val="2400"/>
              <a:buFont typeface="Arial"/>
              <a:buNone/>
              <a:defRPr sz="2400">
                <a:latin typeface="Arial"/>
                <a:ea typeface="Arial"/>
                <a:cs typeface="Arial"/>
                <a:sym typeface="Arial"/>
              </a:defRPr>
            </a:lvl2pPr>
            <a:lvl3pPr indent="-228600" lvl="2" marL="1371600" algn="ctr">
              <a:lnSpc>
                <a:spcPct val="90000"/>
              </a:lnSpc>
              <a:spcBef>
                <a:spcPts val="1000"/>
              </a:spcBef>
              <a:spcAft>
                <a:spcPts val="0"/>
              </a:spcAft>
              <a:buClr>
                <a:srgbClr val="000000"/>
              </a:buClr>
              <a:buSzPts val="2400"/>
              <a:buFont typeface="Arial"/>
              <a:buNone/>
              <a:defRPr sz="2400">
                <a:latin typeface="Arial"/>
                <a:ea typeface="Arial"/>
                <a:cs typeface="Arial"/>
                <a:sym typeface="Arial"/>
              </a:defRPr>
            </a:lvl3pPr>
            <a:lvl4pPr indent="-228600" lvl="3" marL="1828800" algn="ctr">
              <a:lnSpc>
                <a:spcPct val="90000"/>
              </a:lnSpc>
              <a:spcBef>
                <a:spcPts val="1000"/>
              </a:spcBef>
              <a:spcAft>
                <a:spcPts val="0"/>
              </a:spcAft>
              <a:buClr>
                <a:srgbClr val="000000"/>
              </a:buClr>
              <a:buSzPts val="2400"/>
              <a:buFont typeface="Arial"/>
              <a:buNone/>
              <a:defRPr sz="2400">
                <a:latin typeface="Arial"/>
                <a:ea typeface="Arial"/>
                <a:cs typeface="Arial"/>
                <a:sym typeface="Arial"/>
              </a:defRPr>
            </a:lvl4pPr>
            <a:lvl5pPr indent="-228600" lvl="4" marL="2286000" algn="ctr">
              <a:lnSpc>
                <a:spcPct val="90000"/>
              </a:lnSpc>
              <a:spcBef>
                <a:spcPts val="1000"/>
              </a:spcBef>
              <a:spcAft>
                <a:spcPts val="0"/>
              </a:spcAft>
              <a:buClr>
                <a:srgbClr val="000000"/>
              </a:buClr>
              <a:buSzPts val="2400"/>
              <a:buFont typeface="Arial"/>
              <a:buNone/>
              <a:defRPr sz="2400">
                <a:latin typeface="Arial"/>
                <a:ea typeface="Arial"/>
                <a:cs typeface="Arial"/>
                <a:sym typeface="Arial"/>
              </a:defRPr>
            </a:lvl5pPr>
            <a:lvl6pPr indent="-342900" lvl="5" marL="2743200" algn="l">
              <a:lnSpc>
                <a:spcPct val="90000"/>
              </a:lnSpc>
              <a:spcBef>
                <a:spcPts val="700"/>
              </a:spcBef>
              <a:spcAft>
                <a:spcPts val="0"/>
              </a:spcAft>
              <a:buClr>
                <a:srgbClr val="000000"/>
              </a:buClr>
              <a:buSzPts val="1800"/>
              <a:buChar char="•"/>
              <a:defRPr/>
            </a:lvl6pPr>
            <a:lvl7pPr indent="-342900" lvl="6" marL="3200400" algn="l">
              <a:lnSpc>
                <a:spcPct val="90000"/>
              </a:lnSpc>
              <a:spcBef>
                <a:spcPts val="700"/>
              </a:spcBef>
              <a:spcAft>
                <a:spcPts val="0"/>
              </a:spcAft>
              <a:buClr>
                <a:srgbClr val="000000"/>
              </a:buClr>
              <a:buSzPts val="1800"/>
              <a:buChar char="•"/>
              <a:defRPr/>
            </a:lvl7pPr>
            <a:lvl8pPr indent="-342900" lvl="7" marL="3657600" algn="l">
              <a:lnSpc>
                <a:spcPct val="90000"/>
              </a:lnSpc>
              <a:spcBef>
                <a:spcPts val="700"/>
              </a:spcBef>
              <a:spcAft>
                <a:spcPts val="0"/>
              </a:spcAft>
              <a:buClr>
                <a:srgbClr val="000000"/>
              </a:buClr>
              <a:buSzPts val="1800"/>
              <a:buChar char="•"/>
              <a:defRPr/>
            </a:lvl8pPr>
            <a:lvl9pPr indent="-342900" lvl="8" marL="4114800" algn="l">
              <a:lnSpc>
                <a:spcPct val="90000"/>
              </a:lnSpc>
              <a:spcBef>
                <a:spcPts val="700"/>
              </a:spcBef>
              <a:spcAft>
                <a:spcPts val="0"/>
              </a:spcAft>
              <a:buClr>
                <a:srgbClr val="000000"/>
              </a:buClr>
              <a:buSzPts val="1800"/>
              <a:buChar char="•"/>
              <a:defRPr/>
            </a:lvl9pPr>
          </a:lstStyle>
          <a:p/>
        </p:txBody>
      </p:sp>
      <p:sp>
        <p:nvSpPr>
          <p:cNvPr id="68" name="Google Shape;68;p16"/>
          <p:cNvSpPr txBox="1"/>
          <p:nvPr>
            <p:ph idx="12" type="sldNum"/>
          </p:nvPr>
        </p:nvSpPr>
        <p:spPr>
          <a:xfrm>
            <a:off x="6112857" y="9311005"/>
            <a:ext cx="273656" cy="269240"/>
          </a:xfrm>
          <a:prstGeom prst="rect">
            <a:avLst/>
          </a:prstGeom>
          <a:noFill/>
          <a:ln>
            <a:noFill/>
          </a:ln>
        </p:spPr>
        <p:txBody>
          <a:bodyPr anchorCtr="0" anchor="ctr" bIns="45700" lIns="45700" spcFirstLastPara="1" rIns="45700"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とコンテンツ" showMasterSp="0">
  <p:cSld name="タイトルとコンテンツ 2">
    <p:spTree>
      <p:nvGrpSpPr>
        <p:cNvPr id="69" name="Shape 69"/>
        <p:cNvGrpSpPr/>
        <p:nvPr/>
      </p:nvGrpSpPr>
      <p:grpSpPr>
        <a:xfrm>
          <a:off x="0" y="0"/>
          <a:ext cx="0" cy="0"/>
          <a:chOff x="0" y="0"/>
          <a:chExt cx="0" cy="0"/>
        </a:xfrm>
      </p:grpSpPr>
      <p:sp>
        <p:nvSpPr>
          <p:cNvPr id="70" name="Google Shape;70;p17"/>
          <p:cNvSpPr/>
          <p:nvPr/>
        </p:nvSpPr>
        <p:spPr>
          <a:xfrm>
            <a:off x="44450" y="9252584"/>
            <a:ext cx="6769100" cy="594853"/>
          </a:xfrm>
          <a:prstGeom prst="rect">
            <a:avLst/>
          </a:prstGeom>
          <a:noFill/>
          <a:ln cap="flat" cmpd="sng" w="9525">
            <a:solidFill>
              <a:srgbClr val="000000"/>
            </a:solidFill>
            <a:prstDash val="solid"/>
            <a:miter lim="8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1" name="Google Shape;71;p17"/>
          <p:cNvSpPr txBox="1"/>
          <p:nvPr/>
        </p:nvSpPr>
        <p:spPr>
          <a:xfrm>
            <a:off x="2437251" y="9132744"/>
            <a:ext cx="1995171" cy="218441"/>
          </a:xfrm>
          <a:prstGeom prst="rect">
            <a:avLst/>
          </a:prstGeom>
          <a:solidFill>
            <a:srgbClr val="FFFFFF"/>
          </a:solidFill>
          <a:ln>
            <a:noFill/>
          </a:ln>
        </p:spPr>
        <p:txBody>
          <a:bodyPr anchorCtr="0" anchor="t" bIns="45700" lIns="45700" spcFirstLastPara="1" rIns="45700" wrap="square" tIns="45700">
            <a:noAutofit/>
          </a:bodyPr>
          <a:lstStyle/>
          <a:p>
            <a:pPr indent="0" lvl="0" marL="0" marR="0" rtl="0" algn="ctr">
              <a:lnSpc>
                <a:spcPct val="110000"/>
              </a:lnSpc>
              <a:spcBef>
                <a:spcPts val="0"/>
              </a:spcBef>
              <a:spcAft>
                <a:spcPts val="0"/>
              </a:spcAft>
              <a:buClr>
                <a:srgbClr val="000000"/>
              </a:buClr>
              <a:buSzPts val="1000"/>
              <a:buFont typeface="Meiryo"/>
              <a:buNone/>
            </a:pPr>
            <a:r>
              <a:rPr b="0" i="0" lang="ja-JP" sz="1000" u="none" cap="none" strike="noStrike">
                <a:solidFill>
                  <a:srgbClr val="000000"/>
                </a:solidFill>
                <a:latin typeface="Meiryo"/>
                <a:ea typeface="Meiryo"/>
                <a:cs typeface="Meiryo"/>
                <a:sym typeface="Meiryo"/>
              </a:rPr>
              <a:t>本リリースに関するお問い合わせ</a:t>
            </a:r>
            <a:endParaRPr b="0" i="0" sz="1400" u="none" cap="none" strike="noStrike">
              <a:solidFill>
                <a:srgbClr val="000000"/>
              </a:solidFill>
              <a:latin typeface="Arial"/>
              <a:ea typeface="Arial"/>
              <a:cs typeface="Arial"/>
              <a:sym typeface="Arial"/>
            </a:endParaRPr>
          </a:p>
        </p:txBody>
      </p:sp>
      <p:sp>
        <p:nvSpPr>
          <p:cNvPr id="72" name="Google Shape;72;p17"/>
          <p:cNvSpPr txBox="1"/>
          <p:nvPr>
            <p:ph type="title"/>
          </p:nvPr>
        </p:nvSpPr>
        <p:spPr>
          <a:xfrm>
            <a:off x="471487" y="527050"/>
            <a:ext cx="5915026" cy="1914525"/>
          </a:xfrm>
          <a:prstGeom prst="rect">
            <a:avLst/>
          </a:prstGeom>
          <a:noFill/>
          <a:ln>
            <a:noFill/>
          </a:ln>
        </p:spPr>
        <p:txBody>
          <a:bodyPr anchorCtr="0" anchor="ctr" bIns="45700" lIns="45700" spcFirstLastPara="1" rIns="45700" wrap="square" tIns="45700">
            <a:noAutofit/>
          </a:bodyPr>
          <a:lstStyle>
            <a:lvl1pPr lvl="0" algn="l">
              <a:lnSpc>
                <a:spcPct val="90000"/>
              </a:lnSpc>
              <a:spcBef>
                <a:spcPts val="0"/>
              </a:spcBef>
              <a:spcAft>
                <a:spcPts val="0"/>
              </a:spcAft>
              <a:buClr>
                <a:srgbClr val="000000"/>
              </a:buClr>
              <a:buSzPts val="4400"/>
              <a:buFont typeface="Arial"/>
              <a:buNone/>
              <a:defRPr sz="4400">
                <a:latin typeface="Arial"/>
                <a:ea typeface="Arial"/>
                <a:cs typeface="Arial"/>
                <a:sym typeface="Aria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73" name="Google Shape;73;p17"/>
          <p:cNvSpPr txBox="1"/>
          <p:nvPr>
            <p:ph idx="1" type="body"/>
          </p:nvPr>
        </p:nvSpPr>
        <p:spPr>
          <a:xfrm>
            <a:off x="471487" y="2636838"/>
            <a:ext cx="5915026" cy="6284913"/>
          </a:xfrm>
          <a:prstGeom prst="rect">
            <a:avLst/>
          </a:prstGeom>
          <a:noFill/>
          <a:ln>
            <a:noFill/>
          </a:ln>
        </p:spPr>
        <p:txBody>
          <a:bodyPr anchorCtr="0" anchor="t" bIns="45700" lIns="45700" spcFirstLastPara="1" rIns="45700" wrap="square" tIns="45700">
            <a:noAutofit/>
          </a:bodyPr>
          <a:lstStyle>
            <a:lvl1pPr indent="-406400" lvl="0" marL="457200" algn="l">
              <a:lnSpc>
                <a:spcPct val="90000"/>
              </a:lnSpc>
              <a:spcBef>
                <a:spcPts val="1000"/>
              </a:spcBef>
              <a:spcAft>
                <a:spcPts val="0"/>
              </a:spcAft>
              <a:buClr>
                <a:srgbClr val="000000"/>
              </a:buClr>
              <a:buSzPts val="2800"/>
              <a:buChar char="•"/>
              <a:defRPr sz="2800">
                <a:latin typeface="Arial"/>
                <a:ea typeface="Arial"/>
                <a:cs typeface="Arial"/>
                <a:sym typeface="Arial"/>
              </a:defRPr>
            </a:lvl1pPr>
            <a:lvl2pPr indent="-406400" lvl="1" marL="914400" algn="l">
              <a:lnSpc>
                <a:spcPct val="90000"/>
              </a:lnSpc>
              <a:spcBef>
                <a:spcPts val="1000"/>
              </a:spcBef>
              <a:spcAft>
                <a:spcPts val="0"/>
              </a:spcAft>
              <a:buClr>
                <a:srgbClr val="000000"/>
              </a:buClr>
              <a:buSzPts val="2800"/>
              <a:buChar char="•"/>
              <a:defRPr sz="2800">
                <a:latin typeface="Arial"/>
                <a:ea typeface="Arial"/>
                <a:cs typeface="Arial"/>
                <a:sym typeface="Arial"/>
              </a:defRPr>
            </a:lvl2pPr>
            <a:lvl3pPr indent="-406400" lvl="2" marL="1371600" algn="l">
              <a:lnSpc>
                <a:spcPct val="90000"/>
              </a:lnSpc>
              <a:spcBef>
                <a:spcPts val="1000"/>
              </a:spcBef>
              <a:spcAft>
                <a:spcPts val="0"/>
              </a:spcAft>
              <a:buClr>
                <a:srgbClr val="000000"/>
              </a:buClr>
              <a:buSzPts val="2800"/>
              <a:buChar char="•"/>
              <a:defRPr sz="2800">
                <a:latin typeface="Arial"/>
                <a:ea typeface="Arial"/>
                <a:cs typeface="Arial"/>
                <a:sym typeface="Arial"/>
              </a:defRPr>
            </a:lvl3pPr>
            <a:lvl4pPr indent="-406400" lvl="3" marL="1828800" algn="l">
              <a:lnSpc>
                <a:spcPct val="90000"/>
              </a:lnSpc>
              <a:spcBef>
                <a:spcPts val="1000"/>
              </a:spcBef>
              <a:spcAft>
                <a:spcPts val="0"/>
              </a:spcAft>
              <a:buClr>
                <a:srgbClr val="000000"/>
              </a:buClr>
              <a:buSzPts val="2800"/>
              <a:buChar char="•"/>
              <a:defRPr sz="2800">
                <a:latin typeface="Arial"/>
                <a:ea typeface="Arial"/>
                <a:cs typeface="Arial"/>
                <a:sym typeface="Arial"/>
              </a:defRPr>
            </a:lvl4pPr>
            <a:lvl5pPr indent="-406400" lvl="4" marL="2286000" algn="l">
              <a:lnSpc>
                <a:spcPct val="90000"/>
              </a:lnSpc>
              <a:spcBef>
                <a:spcPts val="1000"/>
              </a:spcBef>
              <a:spcAft>
                <a:spcPts val="0"/>
              </a:spcAft>
              <a:buClr>
                <a:srgbClr val="000000"/>
              </a:buClr>
              <a:buSzPts val="2800"/>
              <a:buChar char="•"/>
              <a:defRPr sz="2800">
                <a:latin typeface="Arial"/>
                <a:ea typeface="Arial"/>
                <a:cs typeface="Arial"/>
                <a:sym typeface="Arial"/>
              </a:defRPr>
            </a:lvl5pPr>
            <a:lvl6pPr indent="-342900" lvl="5" marL="2743200" algn="l">
              <a:lnSpc>
                <a:spcPct val="90000"/>
              </a:lnSpc>
              <a:spcBef>
                <a:spcPts val="700"/>
              </a:spcBef>
              <a:spcAft>
                <a:spcPts val="0"/>
              </a:spcAft>
              <a:buClr>
                <a:srgbClr val="000000"/>
              </a:buClr>
              <a:buSzPts val="1800"/>
              <a:buChar char="•"/>
              <a:defRPr/>
            </a:lvl6pPr>
            <a:lvl7pPr indent="-342900" lvl="6" marL="3200400" algn="l">
              <a:lnSpc>
                <a:spcPct val="90000"/>
              </a:lnSpc>
              <a:spcBef>
                <a:spcPts val="700"/>
              </a:spcBef>
              <a:spcAft>
                <a:spcPts val="0"/>
              </a:spcAft>
              <a:buClr>
                <a:srgbClr val="000000"/>
              </a:buClr>
              <a:buSzPts val="1800"/>
              <a:buChar char="•"/>
              <a:defRPr/>
            </a:lvl7pPr>
            <a:lvl8pPr indent="-342900" lvl="7" marL="3657600" algn="l">
              <a:lnSpc>
                <a:spcPct val="90000"/>
              </a:lnSpc>
              <a:spcBef>
                <a:spcPts val="700"/>
              </a:spcBef>
              <a:spcAft>
                <a:spcPts val="0"/>
              </a:spcAft>
              <a:buClr>
                <a:srgbClr val="000000"/>
              </a:buClr>
              <a:buSzPts val="1800"/>
              <a:buChar char="•"/>
              <a:defRPr/>
            </a:lvl8pPr>
            <a:lvl9pPr indent="-342900" lvl="8" marL="4114800" algn="l">
              <a:lnSpc>
                <a:spcPct val="90000"/>
              </a:lnSpc>
              <a:spcBef>
                <a:spcPts val="700"/>
              </a:spcBef>
              <a:spcAft>
                <a:spcPts val="0"/>
              </a:spcAft>
              <a:buClr>
                <a:srgbClr val="000000"/>
              </a:buClr>
              <a:buSzPts val="1800"/>
              <a:buChar char="•"/>
              <a:defRPr/>
            </a:lvl9pPr>
          </a:lstStyle>
          <a:p/>
        </p:txBody>
      </p:sp>
      <p:sp>
        <p:nvSpPr>
          <p:cNvPr id="74" name="Google Shape;74;p17"/>
          <p:cNvSpPr txBox="1"/>
          <p:nvPr>
            <p:ph idx="12" type="sldNum"/>
          </p:nvPr>
        </p:nvSpPr>
        <p:spPr>
          <a:xfrm>
            <a:off x="6112857" y="9311005"/>
            <a:ext cx="273656" cy="269240"/>
          </a:xfrm>
          <a:prstGeom prst="rect">
            <a:avLst/>
          </a:prstGeom>
          <a:noFill/>
          <a:ln>
            <a:noFill/>
          </a:ln>
        </p:spPr>
        <p:txBody>
          <a:bodyPr anchorCtr="0" anchor="ctr" bIns="45700" lIns="45700" spcFirstLastPara="1" rIns="45700"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セクション見出し" showMasterSp="0">
  <p:cSld name="セクション見出し 2">
    <p:spTree>
      <p:nvGrpSpPr>
        <p:cNvPr id="75" name="Shape 75"/>
        <p:cNvGrpSpPr/>
        <p:nvPr/>
      </p:nvGrpSpPr>
      <p:grpSpPr>
        <a:xfrm>
          <a:off x="0" y="0"/>
          <a:ext cx="0" cy="0"/>
          <a:chOff x="0" y="0"/>
          <a:chExt cx="0" cy="0"/>
        </a:xfrm>
      </p:grpSpPr>
      <p:sp>
        <p:nvSpPr>
          <p:cNvPr id="76" name="Google Shape;76;p18"/>
          <p:cNvSpPr/>
          <p:nvPr/>
        </p:nvSpPr>
        <p:spPr>
          <a:xfrm>
            <a:off x="44450" y="9252584"/>
            <a:ext cx="6769100" cy="594853"/>
          </a:xfrm>
          <a:prstGeom prst="rect">
            <a:avLst/>
          </a:prstGeom>
          <a:noFill/>
          <a:ln cap="flat" cmpd="sng" w="9525">
            <a:solidFill>
              <a:srgbClr val="000000"/>
            </a:solidFill>
            <a:prstDash val="solid"/>
            <a:miter lim="8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7" name="Google Shape;77;p18"/>
          <p:cNvSpPr txBox="1"/>
          <p:nvPr/>
        </p:nvSpPr>
        <p:spPr>
          <a:xfrm>
            <a:off x="2437251" y="9132744"/>
            <a:ext cx="1995171" cy="218441"/>
          </a:xfrm>
          <a:prstGeom prst="rect">
            <a:avLst/>
          </a:prstGeom>
          <a:solidFill>
            <a:srgbClr val="FFFFFF"/>
          </a:solidFill>
          <a:ln>
            <a:noFill/>
          </a:ln>
        </p:spPr>
        <p:txBody>
          <a:bodyPr anchorCtr="0" anchor="t" bIns="45700" lIns="45700" spcFirstLastPara="1" rIns="45700" wrap="square" tIns="45700">
            <a:noAutofit/>
          </a:bodyPr>
          <a:lstStyle/>
          <a:p>
            <a:pPr indent="0" lvl="0" marL="0" marR="0" rtl="0" algn="ctr">
              <a:lnSpc>
                <a:spcPct val="110000"/>
              </a:lnSpc>
              <a:spcBef>
                <a:spcPts val="0"/>
              </a:spcBef>
              <a:spcAft>
                <a:spcPts val="0"/>
              </a:spcAft>
              <a:buClr>
                <a:srgbClr val="000000"/>
              </a:buClr>
              <a:buSzPts val="1000"/>
              <a:buFont typeface="Meiryo"/>
              <a:buNone/>
            </a:pPr>
            <a:r>
              <a:rPr b="0" i="0" lang="ja-JP" sz="1000" u="none" cap="none" strike="noStrike">
                <a:solidFill>
                  <a:srgbClr val="000000"/>
                </a:solidFill>
                <a:latin typeface="Meiryo"/>
                <a:ea typeface="Meiryo"/>
                <a:cs typeface="Meiryo"/>
                <a:sym typeface="Meiryo"/>
              </a:rPr>
              <a:t>本リリースに関するお問い合わせ</a:t>
            </a:r>
            <a:endParaRPr b="0" i="0" sz="1400" u="none" cap="none" strike="noStrike">
              <a:solidFill>
                <a:srgbClr val="000000"/>
              </a:solidFill>
              <a:latin typeface="Arial"/>
              <a:ea typeface="Arial"/>
              <a:cs typeface="Arial"/>
              <a:sym typeface="Arial"/>
            </a:endParaRPr>
          </a:p>
        </p:txBody>
      </p:sp>
      <p:sp>
        <p:nvSpPr>
          <p:cNvPr id="78" name="Google Shape;78;p18"/>
          <p:cNvSpPr txBox="1"/>
          <p:nvPr>
            <p:ph type="title"/>
          </p:nvPr>
        </p:nvSpPr>
        <p:spPr>
          <a:xfrm>
            <a:off x="468312" y="2470150"/>
            <a:ext cx="5915026" cy="4119563"/>
          </a:xfrm>
          <a:prstGeom prst="rect">
            <a:avLst/>
          </a:prstGeom>
          <a:noFill/>
          <a:ln>
            <a:noFill/>
          </a:ln>
        </p:spPr>
        <p:txBody>
          <a:bodyPr anchorCtr="0" anchor="b" bIns="45700" lIns="45700" spcFirstLastPara="1" rIns="45700" wrap="square" tIns="45700">
            <a:noAutofit/>
          </a:bodyPr>
          <a:lstStyle>
            <a:lvl1pPr lvl="0" algn="l">
              <a:lnSpc>
                <a:spcPct val="90000"/>
              </a:lnSpc>
              <a:spcBef>
                <a:spcPts val="0"/>
              </a:spcBef>
              <a:spcAft>
                <a:spcPts val="0"/>
              </a:spcAft>
              <a:buClr>
                <a:srgbClr val="000000"/>
              </a:buClr>
              <a:buSzPts val="6000"/>
              <a:buFont typeface="Arial"/>
              <a:buNone/>
              <a:defRPr sz="6000">
                <a:latin typeface="Arial"/>
                <a:ea typeface="Arial"/>
                <a:cs typeface="Arial"/>
                <a:sym typeface="Aria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79" name="Google Shape;79;p18"/>
          <p:cNvSpPr txBox="1"/>
          <p:nvPr>
            <p:ph idx="1" type="body"/>
          </p:nvPr>
        </p:nvSpPr>
        <p:spPr>
          <a:xfrm>
            <a:off x="468312" y="6629400"/>
            <a:ext cx="5915026" cy="2166939"/>
          </a:xfrm>
          <a:prstGeom prst="rect">
            <a:avLst/>
          </a:prstGeom>
          <a:noFill/>
          <a:ln>
            <a:noFill/>
          </a:ln>
        </p:spPr>
        <p:txBody>
          <a:bodyPr anchorCtr="0" anchor="t" bIns="45700" lIns="45700" spcFirstLastPara="1" rIns="45700" wrap="square" tIns="45700">
            <a:noAutofit/>
          </a:bodyPr>
          <a:lstStyle>
            <a:lvl1pPr indent="-228600" lvl="0" marL="457200" algn="l">
              <a:lnSpc>
                <a:spcPct val="90000"/>
              </a:lnSpc>
              <a:spcBef>
                <a:spcPts val="1000"/>
              </a:spcBef>
              <a:spcAft>
                <a:spcPts val="0"/>
              </a:spcAft>
              <a:buClr>
                <a:srgbClr val="888888"/>
              </a:buClr>
              <a:buSzPts val="2400"/>
              <a:buFont typeface="Arial"/>
              <a:buNone/>
              <a:defRPr sz="2400">
                <a:solidFill>
                  <a:srgbClr val="888888"/>
                </a:solidFill>
                <a:latin typeface="Arial"/>
                <a:ea typeface="Arial"/>
                <a:cs typeface="Arial"/>
                <a:sym typeface="Arial"/>
              </a:defRPr>
            </a:lvl1pPr>
            <a:lvl2pPr indent="-228600" lvl="1" marL="914400" algn="l">
              <a:lnSpc>
                <a:spcPct val="90000"/>
              </a:lnSpc>
              <a:spcBef>
                <a:spcPts val="1000"/>
              </a:spcBef>
              <a:spcAft>
                <a:spcPts val="0"/>
              </a:spcAft>
              <a:buClr>
                <a:srgbClr val="888888"/>
              </a:buClr>
              <a:buSzPts val="2400"/>
              <a:buFont typeface="Arial"/>
              <a:buNone/>
              <a:defRPr sz="2400">
                <a:solidFill>
                  <a:srgbClr val="888888"/>
                </a:solidFill>
                <a:latin typeface="Arial"/>
                <a:ea typeface="Arial"/>
                <a:cs typeface="Arial"/>
                <a:sym typeface="Arial"/>
              </a:defRPr>
            </a:lvl2pPr>
            <a:lvl3pPr indent="-228600" lvl="2" marL="1371600" algn="l">
              <a:lnSpc>
                <a:spcPct val="90000"/>
              </a:lnSpc>
              <a:spcBef>
                <a:spcPts val="1000"/>
              </a:spcBef>
              <a:spcAft>
                <a:spcPts val="0"/>
              </a:spcAft>
              <a:buClr>
                <a:srgbClr val="888888"/>
              </a:buClr>
              <a:buSzPts val="2400"/>
              <a:buFont typeface="Arial"/>
              <a:buNone/>
              <a:defRPr sz="2400">
                <a:solidFill>
                  <a:srgbClr val="888888"/>
                </a:solidFill>
                <a:latin typeface="Arial"/>
                <a:ea typeface="Arial"/>
                <a:cs typeface="Arial"/>
                <a:sym typeface="Arial"/>
              </a:defRPr>
            </a:lvl3pPr>
            <a:lvl4pPr indent="-228600" lvl="3" marL="1828800" algn="l">
              <a:lnSpc>
                <a:spcPct val="90000"/>
              </a:lnSpc>
              <a:spcBef>
                <a:spcPts val="1000"/>
              </a:spcBef>
              <a:spcAft>
                <a:spcPts val="0"/>
              </a:spcAft>
              <a:buClr>
                <a:srgbClr val="888888"/>
              </a:buClr>
              <a:buSzPts val="2400"/>
              <a:buFont typeface="Arial"/>
              <a:buNone/>
              <a:defRPr sz="2400">
                <a:solidFill>
                  <a:srgbClr val="888888"/>
                </a:solidFill>
                <a:latin typeface="Arial"/>
                <a:ea typeface="Arial"/>
                <a:cs typeface="Arial"/>
                <a:sym typeface="Arial"/>
              </a:defRPr>
            </a:lvl4pPr>
            <a:lvl5pPr indent="-228600" lvl="4" marL="2286000" algn="l">
              <a:lnSpc>
                <a:spcPct val="90000"/>
              </a:lnSpc>
              <a:spcBef>
                <a:spcPts val="1000"/>
              </a:spcBef>
              <a:spcAft>
                <a:spcPts val="0"/>
              </a:spcAft>
              <a:buClr>
                <a:srgbClr val="888888"/>
              </a:buClr>
              <a:buSzPts val="2400"/>
              <a:buFont typeface="Arial"/>
              <a:buNone/>
              <a:defRPr sz="2400">
                <a:solidFill>
                  <a:srgbClr val="888888"/>
                </a:solidFill>
                <a:latin typeface="Arial"/>
                <a:ea typeface="Arial"/>
                <a:cs typeface="Arial"/>
                <a:sym typeface="Arial"/>
              </a:defRPr>
            </a:lvl5pPr>
            <a:lvl6pPr indent="-342900" lvl="5" marL="2743200" algn="l">
              <a:lnSpc>
                <a:spcPct val="90000"/>
              </a:lnSpc>
              <a:spcBef>
                <a:spcPts val="700"/>
              </a:spcBef>
              <a:spcAft>
                <a:spcPts val="0"/>
              </a:spcAft>
              <a:buClr>
                <a:srgbClr val="000000"/>
              </a:buClr>
              <a:buSzPts val="1800"/>
              <a:buChar char="•"/>
              <a:defRPr/>
            </a:lvl6pPr>
            <a:lvl7pPr indent="-342900" lvl="6" marL="3200400" algn="l">
              <a:lnSpc>
                <a:spcPct val="90000"/>
              </a:lnSpc>
              <a:spcBef>
                <a:spcPts val="700"/>
              </a:spcBef>
              <a:spcAft>
                <a:spcPts val="0"/>
              </a:spcAft>
              <a:buClr>
                <a:srgbClr val="000000"/>
              </a:buClr>
              <a:buSzPts val="1800"/>
              <a:buChar char="•"/>
              <a:defRPr/>
            </a:lvl7pPr>
            <a:lvl8pPr indent="-342900" lvl="7" marL="3657600" algn="l">
              <a:lnSpc>
                <a:spcPct val="90000"/>
              </a:lnSpc>
              <a:spcBef>
                <a:spcPts val="700"/>
              </a:spcBef>
              <a:spcAft>
                <a:spcPts val="0"/>
              </a:spcAft>
              <a:buClr>
                <a:srgbClr val="000000"/>
              </a:buClr>
              <a:buSzPts val="1800"/>
              <a:buChar char="•"/>
              <a:defRPr/>
            </a:lvl8pPr>
            <a:lvl9pPr indent="-342900" lvl="8" marL="4114800" algn="l">
              <a:lnSpc>
                <a:spcPct val="90000"/>
              </a:lnSpc>
              <a:spcBef>
                <a:spcPts val="700"/>
              </a:spcBef>
              <a:spcAft>
                <a:spcPts val="0"/>
              </a:spcAft>
              <a:buClr>
                <a:srgbClr val="000000"/>
              </a:buClr>
              <a:buSzPts val="1800"/>
              <a:buChar char="•"/>
              <a:defRPr/>
            </a:lvl9pPr>
          </a:lstStyle>
          <a:p/>
        </p:txBody>
      </p:sp>
      <p:sp>
        <p:nvSpPr>
          <p:cNvPr id="80" name="Google Shape;80;p18"/>
          <p:cNvSpPr txBox="1"/>
          <p:nvPr>
            <p:ph idx="12" type="sldNum"/>
          </p:nvPr>
        </p:nvSpPr>
        <p:spPr>
          <a:xfrm>
            <a:off x="6112857" y="9311005"/>
            <a:ext cx="273656" cy="269240"/>
          </a:xfrm>
          <a:prstGeom prst="rect">
            <a:avLst/>
          </a:prstGeom>
          <a:noFill/>
          <a:ln>
            <a:noFill/>
          </a:ln>
        </p:spPr>
        <p:txBody>
          <a:bodyPr anchorCtr="0" anchor="ctr" bIns="45700" lIns="45700" spcFirstLastPara="1" rIns="45700"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つのコンテンツ" showMasterSp="0">
  <p:cSld name="2 つのコンテンツ 2">
    <p:spTree>
      <p:nvGrpSpPr>
        <p:cNvPr id="81" name="Shape 81"/>
        <p:cNvGrpSpPr/>
        <p:nvPr/>
      </p:nvGrpSpPr>
      <p:grpSpPr>
        <a:xfrm>
          <a:off x="0" y="0"/>
          <a:ext cx="0" cy="0"/>
          <a:chOff x="0" y="0"/>
          <a:chExt cx="0" cy="0"/>
        </a:xfrm>
      </p:grpSpPr>
      <p:sp>
        <p:nvSpPr>
          <p:cNvPr id="82" name="Google Shape;82;p19"/>
          <p:cNvSpPr/>
          <p:nvPr/>
        </p:nvSpPr>
        <p:spPr>
          <a:xfrm>
            <a:off x="44450" y="9252584"/>
            <a:ext cx="6769100" cy="594853"/>
          </a:xfrm>
          <a:prstGeom prst="rect">
            <a:avLst/>
          </a:prstGeom>
          <a:noFill/>
          <a:ln cap="flat" cmpd="sng" w="9525">
            <a:solidFill>
              <a:srgbClr val="000000"/>
            </a:solidFill>
            <a:prstDash val="solid"/>
            <a:miter lim="8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3" name="Google Shape;83;p19"/>
          <p:cNvSpPr txBox="1"/>
          <p:nvPr/>
        </p:nvSpPr>
        <p:spPr>
          <a:xfrm>
            <a:off x="2437251" y="9132744"/>
            <a:ext cx="1995171" cy="218441"/>
          </a:xfrm>
          <a:prstGeom prst="rect">
            <a:avLst/>
          </a:prstGeom>
          <a:solidFill>
            <a:srgbClr val="FFFFFF"/>
          </a:solidFill>
          <a:ln>
            <a:noFill/>
          </a:ln>
        </p:spPr>
        <p:txBody>
          <a:bodyPr anchorCtr="0" anchor="t" bIns="45700" lIns="45700" spcFirstLastPara="1" rIns="45700" wrap="square" tIns="45700">
            <a:noAutofit/>
          </a:bodyPr>
          <a:lstStyle/>
          <a:p>
            <a:pPr indent="0" lvl="0" marL="0" marR="0" rtl="0" algn="ctr">
              <a:lnSpc>
                <a:spcPct val="110000"/>
              </a:lnSpc>
              <a:spcBef>
                <a:spcPts val="0"/>
              </a:spcBef>
              <a:spcAft>
                <a:spcPts val="0"/>
              </a:spcAft>
              <a:buClr>
                <a:srgbClr val="000000"/>
              </a:buClr>
              <a:buSzPts val="1000"/>
              <a:buFont typeface="Meiryo"/>
              <a:buNone/>
            </a:pPr>
            <a:r>
              <a:rPr b="0" i="0" lang="ja-JP" sz="1000" u="none" cap="none" strike="noStrike">
                <a:solidFill>
                  <a:srgbClr val="000000"/>
                </a:solidFill>
                <a:latin typeface="Meiryo"/>
                <a:ea typeface="Meiryo"/>
                <a:cs typeface="Meiryo"/>
                <a:sym typeface="Meiryo"/>
              </a:rPr>
              <a:t>本リリースに関するお問い合わせ</a:t>
            </a:r>
            <a:endParaRPr b="0" i="0" sz="1400" u="none" cap="none" strike="noStrike">
              <a:solidFill>
                <a:srgbClr val="000000"/>
              </a:solidFill>
              <a:latin typeface="Arial"/>
              <a:ea typeface="Arial"/>
              <a:cs typeface="Arial"/>
              <a:sym typeface="Arial"/>
            </a:endParaRPr>
          </a:p>
        </p:txBody>
      </p:sp>
      <p:sp>
        <p:nvSpPr>
          <p:cNvPr id="84" name="Google Shape;84;p19"/>
          <p:cNvSpPr txBox="1"/>
          <p:nvPr>
            <p:ph type="title"/>
          </p:nvPr>
        </p:nvSpPr>
        <p:spPr>
          <a:xfrm>
            <a:off x="471487" y="527050"/>
            <a:ext cx="5915026" cy="1914525"/>
          </a:xfrm>
          <a:prstGeom prst="rect">
            <a:avLst/>
          </a:prstGeom>
          <a:noFill/>
          <a:ln>
            <a:noFill/>
          </a:ln>
        </p:spPr>
        <p:txBody>
          <a:bodyPr anchorCtr="0" anchor="ctr" bIns="45700" lIns="45700" spcFirstLastPara="1" rIns="45700" wrap="square" tIns="45700">
            <a:noAutofit/>
          </a:bodyPr>
          <a:lstStyle>
            <a:lvl1pPr lvl="0" algn="l">
              <a:lnSpc>
                <a:spcPct val="90000"/>
              </a:lnSpc>
              <a:spcBef>
                <a:spcPts val="0"/>
              </a:spcBef>
              <a:spcAft>
                <a:spcPts val="0"/>
              </a:spcAft>
              <a:buClr>
                <a:srgbClr val="000000"/>
              </a:buClr>
              <a:buSzPts val="4400"/>
              <a:buFont typeface="Arial"/>
              <a:buNone/>
              <a:defRPr sz="4400">
                <a:latin typeface="Arial"/>
                <a:ea typeface="Arial"/>
                <a:cs typeface="Arial"/>
                <a:sym typeface="Aria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85" name="Google Shape;85;p19"/>
          <p:cNvSpPr txBox="1"/>
          <p:nvPr>
            <p:ph idx="1" type="body"/>
          </p:nvPr>
        </p:nvSpPr>
        <p:spPr>
          <a:xfrm>
            <a:off x="471487" y="2636838"/>
            <a:ext cx="2881313" cy="6284913"/>
          </a:xfrm>
          <a:prstGeom prst="rect">
            <a:avLst/>
          </a:prstGeom>
          <a:noFill/>
          <a:ln>
            <a:noFill/>
          </a:ln>
        </p:spPr>
        <p:txBody>
          <a:bodyPr anchorCtr="0" anchor="t" bIns="45700" lIns="45700" spcFirstLastPara="1" rIns="45700" wrap="square" tIns="45700">
            <a:noAutofit/>
          </a:bodyPr>
          <a:lstStyle>
            <a:lvl1pPr indent="-406400" lvl="0" marL="457200" algn="l">
              <a:lnSpc>
                <a:spcPct val="90000"/>
              </a:lnSpc>
              <a:spcBef>
                <a:spcPts val="1000"/>
              </a:spcBef>
              <a:spcAft>
                <a:spcPts val="0"/>
              </a:spcAft>
              <a:buClr>
                <a:srgbClr val="000000"/>
              </a:buClr>
              <a:buSzPts val="2800"/>
              <a:buChar char="•"/>
              <a:defRPr sz="2800">
                <a:latin typeface="Arial"/>
                <a:ea typeface="Arial"/>
                <a:cs typeface="Arial"/>
                <a:sym typeface="Arial"/>
              </a:defRPr>
            </a:lvl1pPr>
            <a:lvl2pPr indent="-406400" lvl="1" marL="914400" algn="l">
              <a:lnSpc>
                <a:spcPct val="90000"/>
              </a:lnSpc>
              <a:spcBef>
                <a:spcPts val="1000"/>
              </a:spcBef>
              <a:spcAft>
                <a:spcPts val="0"/>
              </a:spcAft>
              <a:buClr>
                <a:srgbClr val="000000"/>
              </a:buClr>
              <a:buSzPts val="2800"/>
              <a:buChar char="•"/>
              <a:defRPr sz="2800">
                <a:latin typeface="Arial"/>
                <a:ea typeface="Arial"/>
                <a:cs typeface="Arial"/>
                <a:sym typeface="Arial"/>
              </a:defRPr>
            </a:lvl2pPr>
            <a:lvl3pPr indent="-406400" lvl="2" marL="1371600" algn="l">
              <a:lnSpc>
                <a:spcPct val="90000"/>
              </a:lnSpc>
              <a:spcBef>
                <a:spcPts val="1000"/>
              </a:spcBef>
              <a:spcAft>
                <a:spcPts val="0"/>
              </a:spcAft>
              <a:buClr>
                <a:srgbClr val="000000"/>
              </a:buClr>
              <a:buSzPts val="2800"/>
              <a:buChar char="•"/>
              <a:defRPr sz="2800">
                <a:latin typeface="Arial"/>
                <a:ea typeface="Arial"/>
                <a:cs typeface="Arial"/>
                <a:sym typeface="Arial"/>
              </a:defRPr>
            </a:lvl3pPr>
            <a:lvl4pPr indent="-406400" lvl="3" marL="1828800" algn="l">
              <a:lnSpc>
                <a:spcPct val="90000"/>
              </a:lnSpc>
              <a:spcBef>
                <a:spcPts val="1000"/>
              </a:spcBef>
              <a:spcAft>
                <a:spcPts val="0"/>
              </a:spcAft>
              <a:buClr>
                <a:srgbClr val="000000"/>
              </a:buClr>
              <a:buSzPts val="2800"/>
              <a:buChar char="•"/>
              <a:defRPr sz="2800">
                <a:latin typeface="Arial"/>
                <a:ea typeface="Arial"/>
                <a:cs typeface="Arial"/>
                <a:sym typeface="Arial"/>
              </a:defRPr>
            </a:lvl4pPr>
            <a:lvl5pPr indent="-406400" lvl="4" marL="2286000" algn="l">
              <a:lnSpc>
                <a:spcPct val="90000"/>
              </a:lnSpc>
              <a:spcBef>
                <a:spcPts val="1000"/>
              </a:spcBef>
              <a:spcAft>
                <a:spcPts val="0"/>
              </a:spcAft>
              <a:buClr>
                <a:srgbClr val="000000"/>
              </a:buClr>
              <a:buSzPts val="2800"/>
              <a:buChar char="•"/>
              <a:defRPr sz="2800">
                <a:latin typeface="Arial"/>
                <a:ea typeface="Arial"/>
                <a:cs typeface="Arial"/>
                <a:sym typeface="Arial"/>
              </a:defRPr>
            </a:lvl5pPr>
            <a:lvl6pPr indent="-342900" lvl="5" marL="2743200" algn="l">
              <a:lnSpc>
                <a:spcPct val="90000"/>
              </a:lnSpc>
              <a:spcBef>
                <a:spcPts val="700"/>
              </a:spcBef>
              <a:spcAft>
                <a:spcPts val="0"/>
              </a:spcAft>
              <a:buClr>
                <a:srgbClr val="000000"/>
              </a:buClr>
              <a:buSzPts val="1800"/>
              <a:buChar char="•"/>
              <a:defRPr/>
            </a:lvl6pPr>
            <a:lvl7pPr indent="-342900" lvl="6" marL="3200400" algn="l">
              <a:lnSpc>
                <a:spcPct val="90000"/>
              </a:lnSpc>
              <a:spcBef>
                <a:spcPts val="700"/>
              </a:spcBef>
              <a:spcAft>
                <a:spcPts val="0"/>
              </a:spcAft>
              <a:buClr>
                <a:srgbClr val="000000"/>
              </a:buClr>
              <a:buSzPts val="1800"/>
              <a:buChar char="•"/>
              <a:defRPr/>
            </a:lvl7pPr>
            <a:lvl8pPr indent="-342900" lvl="7" marL="3657600" algn="l">
              <a:lnSpc>
                <a:spcPct val="90000"/>
              </a:lnSpc>
              <a:spcBef>
                <a:spcPts val="700"/>
              </a:spcBef>
              <a:spcAft>
                <a:spcPts val="0"/>
              </a:spcAft>
              <a:buClr>
                <a:srgbClr val="000000"/>
              </a:buClr>
              <a:buSzPts val="1800"/>
              <a:buChar char="•"/>
              <a:defRPr/>
            </a:lvl8pPr>
            <a:lvl9pPr indent="-342900" lvl="8" marL="4114800" algn="l">
              <a:lnSpc>
                <a:spcPct val="90000"/>
              </a:lnSpc>
              <a:spcBef>
                <a:spcPts val="700"/>
              </a:spcBef>
              <a:spcAft>
                <a:spcPts val="0"/>
              </a:spcAft>
              <a:buClr>
                <a:srgbClr val="000000"/>
              </a:buClr>
              <a:buSzPts val="1800"/>
              <a:buChar char="•"/>
              <a:defRPr/>
            </a:lvl9pPr>
          </a:lstStyle>
          <a:p/>
        </p:txBody>
      </p:sp>
      <p:sp>
        <p:nvSpPr>
          <p:cNvPr id="86" name="Google Shape;86;p19"/>
          <p:cNvSpPr txBox="1"/>
          <p:nvPr>
            <p:ph idx="12" type="sldNum"/>
          </p:nvPr>
        </p:nvSpPr>
        <p:spPr>
          <a:xfrm>
            <a:off x="6112857" y="9311005"/>
            <a:ext cx="273656" cy="269240"/>
          </a:xfrm>
          <a:prstGeom prst="rect">
            <a:avLst/>
          </a:prstGeom>
          <a:noFill/>
          <a:ln>
            <a:noFill/>
          </a:ln>
        </p:spPr>
        <p:txBody>
          <a:bodyPr anchorCtr="0" anchor="ctr" bIns="45700" lIns="45700" spcFirstLastPara="1" rIns="45700"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較" showMasterSp="0">
  <p:cSld name="比較 2">
    <p:spTree>
      <p:nvGrpSpPr>
        <p:cNvPr id="87" name="Shape 87"/>
        <p:cNvGrpSpPr/>
        <p:nvPr/>
      </p:nvGrpSpPr>
      <p:grpSpPr>
        <a:xfrm>
          <a:off x="0" y="0"/>
          <a:ext cx="0" cy="0"/>
          <a:chOff x="0" y="0"/>
          <a:chExt cx="0" cy="0"/>
        </a:xfrm>
      </p:grpSpPr>
      <p:sp>
        <p:nvSpPr>
          <p:cNvPr id="88" name="Google Shape;88;p20"/>
          <p:cNvSpPr/>
          <p:nvPr/>
        </p:nvSpPr>
        <p:spPr>
          <a:xfrm>
            <a:off x="44450" y="9252584"/>
            <a:ext cx="6769100" cy="594853"/>
          </a:xfrm>
          <a:prstGeom prst="rect">
            <a:avLst/>
          </a:prstGeom>
          <a:noFill/>
          <a:ln cap="flat" cmpd="sng" w="9525">
            <a:solidFill>
              <a:srgbClr val="000000"/>
            </a:solidFill>
            <a:prstDash val="solid"/>
            <a:miter lim="8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9" name="Google Shape;89;p20"/>
          <p:cNvSpPr txBox="1"/>
          <p:nvPr/>
        </p:nvSpPr>
        <p:spPr>
          <a:xfrm>
            <a:off x="2437251" y="9132744"/>
            <a:ext cx="1995171" cy="218441"/>
          </a:xfrm>
          <a:prstGeom prst="rect">
            <a:avLst/>
          </a:prstGeom>
          <a:solidFill>
            <a:srgbClr val="FFFFFF"/>
          </a:solidFill>
          <a:ln>
            <a:noFill/>
          </a:ln>
        </p:spPr>
        <p:txBody>
          <a:bodyPr anchorCtr="0" anchor="t" bIns="45700" lIns="45700" spcFirstLastPara="1" rIns="45700" wrap="square" tIns="45700">
            <a:noAutofit/>
          </a:bodyPr>
          <a:lstStyle/>
          <a:p>
            <a:pPr indent="0" lvl="0" marL="0" marR="0" rtl="0" algn="ctr">
              <a:lnSpc>
                <a:spcPct val="110000"/>
              </a:lnSpc>
              <a:spcBef>
                <a:spcPts val="0"/>
              </a:spcBef>
              <a:spcAft>
                <a:spcPts val="0"/>
              </a:spcAft>
              <a:buClr>
                <a:srgbClr val="000000"/>
              </a:buClr>
              <a:buSzPts val="1000"/>
              <a:buFont typeface="Meiryo"/>
              <a:buNone/>
            </a:pPr>
            <a:r>
              <a:rPr b="0" i="0" lang="ja-JP" sz="1000" u="none" cap="none" strike="noStrike">
                <a:solidFill>
                  <a:srgbClr val="000000"/>
                </a:solidFill>
                <a:latin typeface="Meiryo"/>
                <a:ea typeface="Meiryo"/>
                <a:cs typeface="Meiryo"/>
                <a:sym typeface="Meiryo"/>
              </a:rPr>
              <a:t>本リリースに関するお問い合わせ</a:t>
            </a:r>
            <a:endParaRPr b="0" i="0" sz="1400" u="none" cap="none" strike="noStrike">
              <a:solidFill>
                <a:srgbClr val="000000"/>
              </a:solidFill>
              <a:latin typeface="Arial"/>
              <a:ea typeface="Arial"/>
              <a:cs typeface="Arial"/>
              <a:sym typeface="Arial"/>
            </a:endParaRPr>
          </a:p>
        </p:txBody>
      </p:sp>
      <p:sp>
        <p:nvSpPr>
          <p:cNvPr id="90" name="Google Shape;90;p20"/>
          <p:cNvSpPr txBox="1"/>
          <p:nvPr>
            <p:ph type="title"/>
          </p:nvPr>
        </p:nvSpPr>
        <p:spPr>
          <a:xfrm>
            <a:off x="473075" y="527050"/>
            <a:ext cx="5915025" cy="1914525"/>
          </a:xfrm>
          <a:prstGeom prst="rect">
            <a:avLst/>
          </a:prstGeom>
          <a:noFill/>
          <a:ln>
            <a:noFill/>
          </a:ln>
        </p:spPr>
        <p:txBody>
          <a:bodyPr anchorCtr="0" anchor="ctr" bIns="45700" lIns="45700" spcFirstLastPara="1" rIns="45700" wrap="square" tIns="45700">
            <a:noAutofit/>
          </a:bodyPr>
          <a:lstStyle>
            <a:lvl1pPr lvl="0" algn="l">
              <a:lnSpc>
                <a:spcPct val="90000"/>
              </a:lnSpc>
              <a:spcBef>
                <a:spcPts val="0"/>
              </a:spcBef>
              <a:spcAft>
                <a:spcPts val="0"/>
              </a:spcAft>
              <a:buClr>
                <a:srgbClr val="000000"/>
              </a:buClr>
              <a:buSzPts val="4400"/>
              <a:buFont typeface="Arial"/>
              <a:buNone/>
              <a:defRPr sz="4400">
                <a:latin typeface="Arial"/>
                <a:ea typeface="Arial"/>
                <a:cs typeface="Arial"/>
                <a:sym typeface="Aria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91" name="Google Shape;91;p20"/>
          <p:cNvSpPr txBox="1"/>
          <p:nvPr>
            <p:ph idx="1" type="body"/>
          </p:nvPr>
        </p:nvSpPr>
        <p:spPr>
          <a:xfrm>
            <a:off x="473075" y="2428875"/>
            <a:ext cx="2900364" cy="1189038"/>
          </a:xfrm>
          <a:prstGeom prst="rect">
            <a:avLst/>
          </a:prstGeom>
          <a:noFill/>
          <a:ln>
            <a:noFill/>
          </a:ln>
        </p:spPr>
        <p:txBody>
          <a:bodyPr anchorCtr="0" anchor="b" bIns="45700" lIns="45700" spcFirstLastPara="1" rIns="45700" wrap="square" tIns="45700">
            <a:noAutofit/>
          </a:bodyPr>
          <a:lstStyle>
            <a:lvl1pPr indent="-228600" lvl="0" marL="457200" algn="l">
              <a:lnSpc>
                <a:spcPct val="90000"/>
              </a:lnSpc>
              <a:spcBef>
                <a:spcPts val="1000"/>
              </a:spcBef>
              <a:spcAft>
                <a:spcPts val="0"/>
              </a:spcAft>
              <a:buClr>
                <a:srgbClr val="000000"/>
              </a:buClr>
              <a:buSzPts val="2400"/>
              <a:buFont typeface="Arial"/>
              <a:buNone/>
              <a:defRPr b="1" sz="2400">
                <a:latin typeface="Arial"/>
                <a:ea typeface="Arial"/>
                <a:cs typeface="Arial"/>
                <a:sym typeface="Arial"/>
              </a:defRPr>
            </a:lvl1pPr>
            <a:lvl2pPr indent="-228600" lvl="1" marL="914400" algn="l">
              <a:lnSpc>
                <a:spcPct val="90000"/>
              </a:lnSpc>
              <a:spcBef>
                <a:spcPts val="1000"/>
              </a:spcBef>
              <a:spcAft>
                <a:spcPts val="0"/>
              </a:spcAft>
              <a:buClr>
                <a:srgbClr val="000000"/>
              </a:buClr>
              <a:buSzPts val="2400"/>
              <a:buFont typeface="Arial"/>
              <a:buNone/>
              <a:defRPr b="1" sz="2400">
                <a:latin typeface="Arial"/>
                <a:ea typeface="Arial"/>
                <a:cs typeface="Arial"/>
                <a:sym typeface="Arial"/>
              </a:defRPr>
            </a:lvl2pPr>
            <a:lvl3pPr indent="-228600" lvl="2" marL="1371600" algn="l">
              <a:lnSpc>
                <a:spcPct val="90000"/>
              </a:lnSpc>
              <a:spcBef>
                <a:spcPts val="1000"/>
              </a:spcBef>
              <a:spcAft>
                <a:spcPts val="0"/>
              </a:spcAft>
              <a:buClr>
                <a:srgbClr val="000000"/>
              </a:buClr>
              <a:buSzPts val="2400"/>
              <a:buFont typeface="Arial"/>
              <a:buNone/>
              <a:defRPr b="1" sz="2400">
                <a:latin typeface="Arial"/>
                <a:ea typeface="Arial"/>
                <a:cs typeface="Arial"/>
                <a:sym typeface="Arial"/>
              </a:defRPr>
            </a:lvl3pPr>
            <a:lvl4pPr indent="-228600" lvl="3" marL="1828800" algn="l">
              <a:lnSpc>
                <a:spcPct val="90000"/>
              </a:lnSpc>
              <a:spcBef>
                <a:spcPts val="1000"/>
              </a:spcBef>
              <a:spcAft>
                <a:spcPts val="0"/>
              </a:spcAft>
              <a:buClr>
                <a:srgbClr val="000000"/>
              </a:buClr>
              <a:buSzPts val="2400"/>
              <a:buFont typeface="Arial"/>
              <a:buNone/>
              <a:defRPr b="1" sz="2400">
                <a:latin typeface="Arial"/>
                <a:ea typeface="Arial"/>
                <a:cs typeface="Arial"/>
                <a:sym typeface="Arial"/>
              </a:defRPr>
            </a:lvl4pPr>
            <a:lvl5pPr indent="-228600" lvl="4" marL="2286000" algn="l">
              <a:lnSpc>
                <a:spcPct val="90000"/>
              </a:lnSpc>
              <a:spcBef>
                <a:spcPts val="1000"/>
              </a:spcBef>
              <a:spcAft>
                <a:spcPts val="0"/>
              </a:spcAft>
              <a:buClr>
                <a:srgbClr val="000000"/>
              </a:buClr>
              <a:buSzPts val="2400"/>
              <a:buFont typeface="Arial"/>
              <a:buNone/>
              <a:defRPr b="1" sz="2400">
                <a:latin typeface="Arial"/>
                <a:ea typeface="Arial"/>
                <a:cs typeface="Arial"/>
                <a:sym typeface="Arial"/>
              </a:defRPr>
            </a:lvl5pPr>
            <a:lvl6pPr indent="-342900" lvl="5" marL="2743200" algn="l">
              <a:lnSpc>
                <a:spcPct val="90000"/>
              </a:lnSpc>
              <a:spcBef>
                <a:spcPts val="700"/>
              </a:spcBef>
              <a:spcAft>
                <a:spcPts val="0"/>
              </a:spcAft>
              <a:buClr>
                <a:srgbClr val="000000"/>
              </a:buClr>
              <a:buSzPts val="1800"/>
              <a:buChar char="•"/>
              <a:defRPr/>
            </a:lvl6pPr>
            <a:lvl7pPr indent="-342900" lvl="6" marL="3200400" algn="l">
              <a:lnSpc>
                <a:spcPct val="90000"/>
              </a:lnSpc>
              <a:spcBef>
                <a:spcPts val="700"/>
              </a:spcBef>
              <a:spcAft>
                <a:spcPts val="0"/>
              </a:spcAft>
              <a:buClr>
                <a:srgbClr val="000000"/>
              </a:buClr>
              <a:buSzPts val="1800"/>
              <a:buChar char="•"/>
              <a:defRPr/>
            </a:lvl7pPr>
            <a:lvl8pPr indent="-342900" lvl="7" marL="3657600" algn="l">
              <a:lnSpc>
                <a:spcPct val="90000"/>
              </a:lnSpc>
              <a:spcBef>
                <a:spcPts val="700"/>
              </a:spcBef>
              <a:spcAft>
                <a:spcPts val="0"/>
              </a:spcAft>
              <a:buClr>
                <a:srgbClr val="000000"/>
              </a:buClr>
              <a:buSzPts val="1800"/>
              <a:buChar char="•"/>
              <a:defRPr/>
            </a:lvl8pPr>
            <a:lvl9pPr indent="-342900" lvl="8" marL="4114800" algn="l">
              <a:lnSpc>
                <a:spcPct val="90000"/>
              </a:lnSpc>
              <a:spcBef>
                <a:spcPts val="700"/>
              </a:spcBef>
              <a:spcAft>
                <a:spcPts val="0"/>
              </a:spcAft>
              <a:buClr>
                <a:srgbClr val="000000"/>
              </a:buClr>
              <a:buSzPts val="1800"/>
              <a:buChar char="•"/>
              <a:defRPr/>
            </a:lvl9pPr>
          </a:lstStyle>
          <a:p/>
        </p:txBody>
      </p:sp>
      <p:sp>
        <p:nvSpPr>
          <p:cNvPr id="92" name="Google Shape;92;p20"/>
          <p:cNvSpPr txBox="1"/>
          <p:nvPr>
            <p:ph idx="2" type="body"/>
          </p:nvPr>
        </p:nvSpPr>
        <p:spPr>
          <a:xfrm>
            <a:off x="3471862" y="2428875"/>
            <a:ext cx="2916238" cy="1189038"/>
          </a:xfrm>
          <a:prstGeom prst="rect">
            <a:avLst/>
          </a:prstGeom>
          <a:noFill/>
          <a:ln>
            <a:noFill/>
          </a:ln>
        </p:spPr>
        <p:txBody>
          <a:bodyPr anchorCtr="0" anchor="b" bIns="45700" lIns="45700" spcFirstLastPara="1" rIns="45700" wrap="square" tIns="45700">
            <a:noAutofit/>
          </a:bodyPr>
          <a:lstStyle>
            <a:lvl1pPr indent="-342900" lvl="0" marL="457200" algn="l">
              <a:lnSpc>
                <a:spcPct val="90000"/>
              </a:lnSpc>
              <a:spcBef>
                <a:spcPts val="700"/>
              </a:spcBef>
              <a:spcAft>
                <a:spcPts val="0"/>
              </a:spcAft>
              <a:buClr>
                <a:srgbClr val="000000"/>
              </a:buClr>
              <a:buSzPts val="1800"/>
              <a:buChar char="•"/>
              <a:defRPr/>
            </a:lvl1pPr>
            <a:lvl2pPr indent="-342900" lvl="1" marL="914400" algn="l">
              <a:lnSpc>
                <a:spcPct val="90000"/>
              </a:lnSpc>
              <a:spcBef>
                <a:spcPts val="700"/>
              </a:spcBef>
              <a:spcAft>
                <a:spcPts val="0"/>
              </a:spcAft>
              <a:buClr>
                <a:srgbClr val="000000"/>
              </a:buClr>
              <a:buSzPts val="1800"/>
              <a:buChar char="•"/>
              <a:defRPr/>
            </a:lvl2pPr>
            <a:lvl3pPr indent="-342900" lvl="2" marL="1371600" algn="l">
              <a:lnSpc>
                <a:spcPct val="90000"/>
              </a:lnSpc>
              <a:spcBef>
                <a:spcPts val="700"/>
              </a:spcBef>
              <a:spcAft>
                <a:spcPts val="0"/>
              </a:spcAft>
              <a:buClr>
                <a:srgbClr val="000000"/>
              </a:buClr>
              <a:buSzPts val="1800"/>
              <a:buChar char="•"/>
              <a:defRPr/>
            </a:lvl3pPr>
            <a:lvl4pPr indent="-342900" lvl="3" marL="1828800" algn="l">
              <a:lnSpc>
                <a:spcPct val="90000"/>
              </a:lnSpc>
              <a:spcBef>
                <a:spcPts val="700"/>
              </a:spcBef>
              <a:spcAft>
                <a:spcPts val="0"/>
              </a:spcAft>
              <a:buClr>
                <a:srgbClr val="000000"/>
              </a:buClr>
              <a:buSzPts val="1800"/>
              <a:buChar char="•"/>
              <a:defRPr/>
            </a:lvl4pPr>
            <a:lvl5pPr indent="-342900" lvl="4" marL="2286000" algn="l">
              <a:lnSpc>
                <a:spcPct val="90000"/>
              </a:lnSpc>
              <a:spcBef>
                <a:spcPts val="700"/>
              </a:spcBef>
              <a:spcAft>
                <a:spcPts val="0"/>
              </a:spcAft>
              <a:buClr>
                <a:srgbClr val="000000"/>
              </a:buClr>
              <a:buSzPts val="1800"/>
              <a:buChar char="•"/>
              <a:defRPr/>
            </a:lvl5pPr>
            <a:lvl6pPr indent="-342900" lvl="5" marL="2743200" algn="l">
              <a:lnSpc>
                <a:spcPct val="90000"/>
              </a:lnSpc>
              <a:spcBef>
                <a:spcPts val="700"/>
              </a:spcBef>
              <a:spcAft>
                <a:spcPts val="0"/>
              </a:spcAft>
              <a:buClr>
                <a:srgbClr val="000000"/>
              </a:buClr>
              <a:buSzPts val="1800"/>
              <a:buChar char="•"/>
              <a:defRPr/>
            </a:lvl6pPr>
            <a:lvl7pPr indent="-342900" lvl="6" marL="3200400" algn="l">
              <a:lnSpc>
                <a:spcPct val="90000"/>
              </a:lnSpc>
              <a:spcBef>
                <a:spcPts val="700"/>
              </a:spcBef>
              <a:spcAft>
                <a:spcPts val="0"/>
              </a:spcAft>
              <a:buClr>
                <a:srgbClr val="000000"/>
              </a:buClr>
              <a:buSzPts val="1800"/>
              <a:buChar char="•"/>
              <a:defRPr/>
            </a:lvl7pPr>
            <a:lvl8pPr indent="-342900" lvl="7" marL="3657600" algn="l">
              <a:lnSpc>
                <a:spcPct val="90000"/>
              </a:lnSpc>
              <a:spcBef>
                <a:spcPts val="700"/>
              </a:spcBef>
              <a:spcAft>
                <a:spcPts val="0"/>
              </a:spcAft>
              <a:buClr>
                <a:srgbClr val="000000"/>
              </a:buClr>
              <a:buSzPts val="1800"/>
              <a:buChar char="•"/>
              <a:defRPr/>
            </a:lvl8pPr>
            <a:lvl9pPr indent="-342900" lvl="8" marL="4114800" algn="l">
              <a:lnSpc>
                <a:spcPct val="90000"/>
              </a:lnSpc>
              <a:spcBef>
                <a:spcPts val="700"/>
              </a:spcBef>
              <a:spcAft>
                <a:spcPts val="0"/>
              </a:spcAft>
              <a:buClr>
                <a:srgbClr val="000000"/>
              </a:buClr>
              <a:buSzPts val="1800"/>
              <a:buChar char="•"/>
              <a:defRPr/>
            </a:lvl9pPr>
          </a:lstStyle>
          <a:p/>
        </p:txBody>
      </p:sp>
      <p:sp>
        <p:nvSpPr>
          <p:cNvPr id="93" name="Google Shape;93;p20"/>
          <p:cNvSpPr txBox="1"/>
          <p:nvPr>
            <p:ph idx="12" type="sldNum"/>
          </p:nvPr>
        </p:nvSpPr>
        <p:spPr>
          <a:xfrm>
            <a:off x="6112857" y="9311005"/>
            <a:ext cx="273656" cy="269240"/>
          </a:xfrm>
          <a:prstGeom prst="rect">
            <a:avLst/>
          </a:prstGeom>
          <a:noFill/>
          <a:ln>
            <a:noFill/>
          </a:ln>
        </p:spPr>
        <p:txBody>
          <a:bodyPr anchorCtr="0" anchor="ctr" bIns="45700" lIns="45700" spcFirstLastPara="1" rIns="45700"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のみ" showMasterSp="0">
  <p:cSld name="タイトルのみ 2">
    <p:spTree>
      <p:nvGrpSpPr>
        <p:cNvPr id="94" name="Shape 94"/>
        <p:cNvGrpSpPr/>
        <p:nvPr/>
      </p:nvGrpSpPr>
      <p:grpSpPr>
        <a:xfrm>
          <a:off x="0" y="0"/>
          <a:ext cx="0" cy="0"/>
          <a:chOff x="0" y="0"/>
          <a:chExt cx="0" cy="0"/>
        </a:xfrm>
      </p:grpSpPr>
      <p:sp>
        <p:nvSpPr>
          <p:cNvPr id="95" name="Google Shape;95;p21"/>
          <p:cNvSpPr/>
          <p:nvPr/>
        </p:nvSpPr>
        <p:spPr>
          <a:xfrm>
            <a:off x="44450" y="9252584"/>
            <a:ext cx="6769100" cy="594853"/>
          </a:xfrm>
          <a:prstGeom prst="rect">
            <a:avLst/>
          </a:prstGeom>
          <a:noFill/>
          <a:ln cap="flat" cmpd="sng" w="9525">
            <a:solidFill>
              <a:srgbClr val="000000"/>
            </a:solidFill>
            <a:prstDash val="solid"/>
            <a:miter lim="8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6" name="Google Shape;96;p21"/>
          <p:cNvSpPr txBox="1"/>
          <p:nvPr/>
        </p:nvSpPr>
        <p:spPr>
          <a:xfrm>
            <a:off x="2437251" y="9132744"/>
            <a:ext cx="1995171" cy="218441"/>
          </a:xfrm>
          <a:prstGeom prst="rect">
            <a:avLst/>
          </a:prstGeom>
          <a:solidFill>
            <a:srgbClr val="FFFFFF"/>
          </a:solidFill>
          <a:ln>
            <a:noFill/>
          </a:ln>
        </p:spPr>
        <p:txBody>
          <a:bodyPr anchorCtr="0" anchor="t" bIns="45700" lIns="45700" spcFirstLastPara="1" rIns="45700" wrap="square" tIns="45700">
            <a:noAutofit/>
          </a:bodyPr>
          <a:lstStyle/>
          <a:p>
            <a:pPr indent="0" lvl="0" marL="0" marR="0" rtl="0" algn="ctr">
              <a:lnSpc>
                <a:spcPct val="110000"/>
              </a:lnSpc>
              <a:spcBef>
                <a:spcPts val="0"/>
              </a:spcBef>
              <a:spcAft>
                <a:spcPts val="0"/>
              </a:spcAft>
              <a:buClr>
                <a:srgbClr val="000000"/>
              </a:buClr>
              <a:buSzPts val="1000"/>
              <a:buFont typeface="Meiryo"/>
              <a:buNone/>
            </a:pPr>
            <a:r>
              <a:rPr b="0" i="0" lang="ja-JP" sz="1000" u="none" cap="none" strike="noStrike">
                <a:solidFill>
                  <a:srgbClr val="000000"/>
                </a:solidFill>
                <a:latin typeface="Meiryo"/>
                <a:ea typeface="Meiryo"/>
                <a:cs typeface="Meiryo"/>
                <a:sym typeface="Meiryo"/>
              </a:rPr>
              <a:t>本リリースに関するお問い合わせ</a:t>
            </a:r>
            <a:endParaRPr b="0" i="0" sz="1400" u="none" cap="none" strike="noStrike">
              <a:solidFill>
                <a:srgbClr val="000000"/>
              </a:solidFill>
              <a:latin typeface="Arial"/>
              <a:ea typeface="Arial"/>
              <a:cs typeface="Arial"/>
              <a:sym typeface="Arial"/>
            </a:endParaRPr>
          </a:p>
        </p:txBody>
      </p:sp>
      <p:sp>
        <p:nvSpPr>
          <p:cNvPr id="97" name="Google Shape;97;p21"/>
          <p:cNvSpPr txBox="1"/>
          <p:nvPr>
            <p:ph type="title"/>
          </p:nvPr>
        </p:nvSpPr>
        <p:spPr>
          <a:xfrm>
            <a:off x="471487" y="527050"/>
            <a:ext cx="5915026" cy="1914525"/>
          </a:xfrm>
          <a:prstGeom prst="rect">
            <a:avLst/>
          </a:prstGeom>
          <a:noFill/>
          <a:ln>
            <a:noFill/>
          </a:ln>
        </p:spPr>
        <p:txBody>
          <a:bodyPr anchorCtr="0" anchor="ctr" bIns="45700" lIns="45700" spcFirstLastPara="1" rIns="45700" wrap="square" tIns="45700">
            <a:noAutofit/>
          </a:bodyPr>
          <a:lstStyle>
            <a:lvl1pPr lvl="0" algn="l">
              <a:lnSpc>
                <a:spcPct val="90000"/>
              </a:lnSpc>
              <a:spcBef>
                <a:spcPts val="0"/>
              </a:spcBef>
              <a:spcAft>
                <a:spcPts val="0"/>
              </a:spcAft>
              <a:buClr>
                <a:srgbClr val="000000"/>
              </a:buClr>
              <a:buSzPts val="4400"/>
              <a:buFont typeface="Arial"/>
              <a:buNone/>
              <a:defRPr sz="4400">
                <a:latin typeface="Arial"/>
                <a:ea typeface="Arial"/>
                <a:cs typeface="Arial"/>
                <a:sym typeface="Aria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98" name="Google Shape;98;p21"/>
          <p:cNvSpPr txBox="1"/>
          <p:nvPr>
            <p:ph idx="12" type="sldNum"/>
          </p:nvPr>
        </p:nvSpPr>
        <p:spPr>
          <a:xfrm>
            <a:off x="6112857" y="9311005"/>
            <a:ext cx="273656" cy="269240"/>
          </a:xfrm>
          <a:prstGeom prst="rect">
            <a:avLst/>
          </a:prstGeom>
          <a:noFill/>
          <a:ln>
            <a:noFill/>
          </a:ln>
        </p:spPr>
        <p:txBody>
          <a:bodyPr anchorCtr="0" anchor="ctr" bIns="45700" lIns="45700" spcFirstLastPara="1" rIns="45700"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付きのコンテンツ" showMasterSp="0">
  <p:cSld name="タイトル付きのコンテンツ 2">
    <p:spTree>
      <p:nvGrpSpPr>
        <p:cNvPr id="99" name="Shape 99"/>
        <p:cNvGrpSpPr/>
        <p:nvPr/>
      </p:nvGrpSpPr>
      <p:grpSpPr>
        <a:xfrm>
          <a:off x="0" y="0"/>
          <a:ext cx="0" cy="0"/>
          <a:chOff x="0" y="0"/>
          <a:chExt cx="0" cy="0"/>
        </a:xfrm>
      </p:grpSpPr>
      <p:sp>
        <p:nvSpPr>
          <p:cNvPr id="100" name="Google Shape;100;p22"/>
          <p:cNvSpPr/>
          <p:nvPr/>
        </p:nvSpPr>
        <p:spPr>
          <a:xfrm>
            <a:off x="44450" y="9252584"/>
            <a:ext cx="6769100" cy="594853"/>
          </a:xfrm>
          <a:prstGeom prst="rect">
            <a:avLst/>
          </a:prstGeom>
          <a:noFill/>
          <a:ln cap="flat" cmpd="sng" w="9525">
            <a:solidFill>
              <a:srgbClr val="000000"/>
            </a:solidFill>
            <a:prstDash val="solid"/>
            <a:miter lim="8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1" name="Google Shape;101;p22"/>
          <p:cNvSpPr txBox="1"/>
          <p:nvPr/>
        </p:nvSpPr>
        <p:spPr>
          <a:xfrm>
            <a:off x="2437251" y="9132744"/>
            <a:ext cx="1995171" cy="218441"/>
          </a:xfrm>
          <a:prstGeom prst="rect">
            <a:avLst/>
          </a:prstGeom>
          <a:solidFill>
            <a:srgbClr val="FFFFFF"/>
          </a:solidFill>
          <a:ln>
            <a:noFill/>
          </a:ln>
        </p:spPr>
        <p:txBody>
          <a:bodyPr anchorCtr="0" anchor="t" bIns="45700" lIns="45700" spcFirstLastPara="1" rIns="45700" wrap="square" tIns="45700">
            <a:noAutofit/>
          </a:bodyPr>
          <a:lstStyle/>
          <a:p>
            <a:pPr indent="0" lvl="0" marL="0" marR="0" rtl="0" algn="ctr">
              <a:lnSpc>
                <a:spcPct val="110000"/>
              </a:lnSpc>
              <a:spcBef>
                <a:spcPts val="0"/>
              </a:spcBef>
              <a:spcAft>
                <a:spcPts val="0"/>
              </a:spcAft>
              <a:buClr>
                <a:srgbClr val="000000"/>
              </a:buClr>
              <a:buSzPts val="1000"/>
              <a:buFont typeface="Meiryo"/>
              <a:buNone/>
            </a:pPr>
            <a:r>
              <a:rPr b="0" i="0" lang="ja-JP" sz="1000" u="none" cap="none" strike="noStrike">
                <a:solidFill>
                  <a:srgbClr val="000000"/>
                </a:solidFill>
                <a:latin typeface="Meiryo"/>
                <a:ea typeface="Meiryo"/>
                <a:cs typeface="Meiryo"/>
                <a:sym typeface="Meiryo"/>
              </a:rPr>
              <a:t>本リリースに関するお問い合わせ</a:t>
            </a:r>
            <a:endParaRPr b="0" i="0" sz="1400" u="none" cap="none" strike="noStrike">
              <a:solidFill>
                <a:srgbClr val="000000"/>
              </a:solidFill>
              <a:latin typeface="Arial"/>
              <a:ea typeface="Arial"/>
              <a:cs typeface="Arial"/>
              <a:sym typeface="Arial"/>
            </a:endParaRPr>
          </a:p>
        </p:txBody>
      </p:sp>
      <p:sp>
        <p:nvSpPr>
          <p:cNvPr id="102" name="Google Shape;102;p22"/>
          <p:cNvSpPr txBox="1"/>
          <p:nvPr>
            <p:ph type="title"/>
          </p:nvPr>
        </p:nvSpPr>
        <p:spPr>
          <a:xfrm>
            <a:off x="473075" y="660400"/>
            <a:ext cx="2211389" cy="2311400"/>
          </a:xfrm>
          <a:prstGeom prst="rect">
            <a:avLst/>
          </a:prstGeom>
          <a:noFill/>
          <a:ln>
            <a:noFill/>
          </a:ln>
        </p:spPr>
        <p:txBody>
          <a:bodyPr anchorCtr="0" anchor="b" bIns="45700" lIns="45700" spcFirstLastPara="1" rIns="45700" wrap="square" tIns="45700">
            <a:noAutofit/>
          </a:bodyPr>
          <a:lstStyle>
            <a:lvl1pPr lvl="0" algn="l">
              <a:lnSpc>
                <a:spcPct val="90000"/>
              </a:lnSpc>
              <a:spcBef>
                <a:spcPts val="0"/>
              </a:spcBef>
              <a:spcAft>
                <a:spcPts val="0"/>
              </a:spcAft>
              <a:buClr>
                <a:srgbClr val="000000"/>
              </a:buClr>
              <a:buSzPts val="3200"/>
              <a:buFont typeface="Arial"/>
              <a:buNone/>
              <a:defRPr sz="3200">
                <a:latin typeface="Arial"/>
                <a:ea typeface="Arial"/>
                <a:cs typeface="Arial"/>
                <a:sym typeface="Aria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103" name="Google Shape;103;p22"/>
          <p:cNvSpPr txBox="1"/>
          <p:nvPr>
            <p:ph idx="1" type="body"/>
          </p:nvPr>
        </p:nvSpPr>
        <p:spPr>
          <a:xfrm>
            <a:off x="2916238" y="1425575"/>
            <a:ext cx="3471863" cy="7040564"/>
          </a:xfrm>
          <a:prstGeom prst="rect">
            <a:avLst/>
          </a:prstGeom>
          <a:noFill/>
          <a:ln>
            <a:noFill/>
          </a:ln>
        </p:spPr>
        <p:txBody>
          <a:bodyPr anchorCtr="0" anchor="t" bIns="45700" lIns="45700" spcFirstLastPara="1" rIns="45700" wrap="square" tIns="45700">
            <a:noAutofit/>
          </a:bodyPr>
          <a:lstStyle>
            <a:lvl1pPr indent="-431800" lvl="0" marL="457200" algn="l">
              <a:lnSpc>
                <a:spcPct val="90000"/>
              </a:lnSpc>
              <a:spcBef>
                <a:spcPts val="1000"/>
              </a:spcBef>
              <a:spcAft>
                <a:spcPts val="0"/>
              </a:spcAft>
              <a:buClr>
                <a:srgbClr val="000000"/>
              </a:buClr>
              <a:buSzPts val="3200"/>
              <a:buChar char="•"/>
              <a:defRPr sz="3200">
                <a:latin typeface="Arial"/>
                <a:ea typeface="Arial"/>
                <a:cs typeface="Arial"/>
                <a:sym typeface="Arial"/>
              </a:defRPr>
            </a:lvl1pPr>
            <a:lvl2pPr indent="-431800" lvl="1" marL="914400" algn="l">
              <a:lnSpc>
                <a:spcPct val="90000"/>
              </a:lnSpc>
              <a:spcBef>
                <a:spcPts val="1000"/>
              </a:spcBef>
              <a:spcAft>
                <a:spcPts val="0"/>
              </a:spcAft>
              <a:buClr>
                <a:srgbClr val="000000"/>
              </a:buClr>
              <a:buSzPts val="3200"/>
              <a:buChar char="•"/>
              <a:defRPr sz="3200">
                <a:latin typeface="Arial"/>
                <a:ea typeface="Arial"/>
                <a:cs typeface="Arial"/>
                <a:sym typeface="Arial"/>
              </a:defRPr>
            </a:lvl2pPr>
            <a:lvl3pPr indent="-431800" lvl="2" marL="1371600" algn="l">
              <a:lnSpc>
                <a:spcPct val="90000"/>
              </a:lnSpc>
              <a:spcBef>
                <a:spcPts val="1000"/>
              </a:spcBef>
              <a:spcAft>
                <a:spcPts val="0"/>
              </a:spcAft>
              <a:buClr>
                <a:srgbClr val="000000"/>
              </a:buClr>
              <a:buSzPts val="3200"/>
              <a:buChar char="•"/>
              <a:defRPr sz="3200">
                <a:latin typeface="Arial"/>
                <a:ea typeface="Arial"/>
                <a:cs typeface="Arial"/>
                <a:sym typeface="Arial"/>
              </a:defRPr>
            </a:lvl3pPr>
            <a:lvl4pPr indent="-431800" lvl="3" marL="1828800" algn="l">
              <a:lnSpc>
                <a:spcPct val="90000"/>
              </a:lnSpc>
              <a:spcBef>
                <a:spcPts val="1000"/>
              </a:spcBef>
              <a:spcAft>
                <a:spcPts val="0"/>
              </a:spcAft>
              <a:buClr>
                <a:srgbClr val="000000"/>
              </a:buClr>
              <a:buSzPts val="3200"/>
              <a:buChar char="•"/>
              <a:defRPr sz="3200">
                <a:latin typeface="Arial"/>
                <a:ea typeface="Arial"/>
                <a:cs typeface="Arial"/>
                <a:sym typeface="Arial"/>
              </a:defRPr>
            </a:lvl4pPr>
            <a:lvl5pPr indent="-431800" lvl="4" marL="2286000" algn="l">
              <a:lnSpc>
                <a:spcPct val="90000"/>
              </a:lnSpc>
              <a:spcBef>
                <a:spcPts val="1000"/>
              </a:spcBef>
              <a:spcAft>
                <a:spcPts val="0"/>
              </a:spcAft>
              <a:buClr>
                <a:srgbClr val="000000"/>
              </a:buClr>
              <a:buSzPts val="3200"/>
              <a:buChar char="•"/>
              <a:defRPr sz="3200">
                <a:latin typeface="Arial"/>
                <a:ea typeface="Arial"/>
                <a:cs typeface="Arial"/>
                <a:sym typeface="Arial"/>
              </a:defRPr>
            </a:lvl5pPr>
            <a:lvl6pPr indent="-342900" lvl="5" marL="2743200" algn="l">
              <a:lnSpc>
                <a:spcPct val="90000"/>
              </a:lnSpc>
              <a:spcBef>
                <a:spcPts val="700"/>
              </a:spcBef>
              <a:spcAft>
                <a:spcPts val="0"/>
              </a:spcAft>
              <a:buClr>
                <a:srgbClr val="000000"/>
              </a:buClr>
              <a:buSzPts val="1800"/>
              <a:buChar char="•"/>
              <a:defRPr/>
            </a:lvl6pPr>
            <a:lvl7pPr indent="-342900" lvl="6" marL="3200400" algn="l">
              <a:lnSpc>
                <a:spcPct val="90000"/>
              </a:lnSpc>
              <a:spcBef>
                <a:spcPts val="700"/>
              </a:spcBef>
              <a:spcAft>
                <a:spcPts val="0"/>
              </a:spcAft>
              <a:buClr>
                <a:srgbClr val="000000"/>
              </a:buClr>
              <a:buSzPts val="1800"/>
              <a:buChar char="•"/>
              <a:defRPr/>
            </a:lvl7pPr>
            <a:lvl8pPr indent="-342900" lvl="7" marL="3657600" algn="l">
              <a:lnSpc>
                <a:spcPct val="90000"/>
              </a:lnSpc>
              <a:spcBef>
                <a:spcPts val="700"/>
              </a:spcBef>
              <a:spcAft>
                <a:spcPts val="0"/>
              </a:spcAft>
              <a:buClr>
                <a:srgbClr val="000000"/>
              </a:buClr>
              <a:buSzPts val="1800"/>
              <a:buChar char="•"/>
              <a:defRPr/>
            </a:lvl8pPr>
            <a:lvl9pPr indent="-342900" lvl="8" marL="4114800" algn="l">
              <a:lnSpc>
                <a:spcPct val="90000"/>
              </a:lnSpc>
              <a:spcBef>
                <a:spcPts val="700"/>
              </a:spcBef>
              <a:spcAft>
                <a:spcPts val="0"/>
              </a:spcAft>
              <a:buClr>
                <a:srgbClr val="000000"/>
              </a:buClr>
              <a:buSzPts val="1800"/>
              <a:buChar char="•"/>
              <a:defRPr/>
            </a:lvl9pPr>
          </a:lstStyle>
          <a:p/>
        </p:txBody>
      </p:sp>
      <p:sp>
        <p:nvSpPr>
          <p:cNvPr id="104" name="Google Shape;104;p22"/>
          <p:cNvSpPr txBox="1"/>
          <p:nvPr>
            <p:ph idx="2" type="body"/>
          </p:nvPr>
        </p:nvSpPr>
        <p:spPr>
          <a:xfrm>
            <a:off x="473074" y="2971800"/>
            <a:ext cx="2211390" cy="5505450"/>
          </a:xfrm>
          <a:prstGeom prst="rect">
            <a:avLst/>
          </a:prstGeom>
          <a:noFill/>
          <a:ln>
            <a:noFill/>
          </a:ln>
        </p:spPr>
        <p:txBody>
          <a:bodyPr anchorCtr="0" anchor="t" bIns="45700" lIns="45700" spcFirstLastPara="1" rIns="45700" wrap="square" tIns="45700">
            <a:noAutofit/>
          </a:bodyPr>
          <a:lstStyle>
            <a:lvl1pPr indent="-342900" lvl="0" marL="457200" algn="l">
              <a:lnSpc>
                <a:spcPct val="90000"/>
              </a:lnSpc>
              <a:spcBef>
                <a:spcPts val="700"/>
              </a:spcBef>
              <a:spcAft>
                <a:spcPts val="0"/>
              </a:spcAft>
              <a:buClr>
                <a:srgbClr val="000000"/>
              </a:buClr>
              <a:buSzPts val="1800"/>
              <a:buChar char="•"/>
              <a:defRPr/>
            </a:lvl1pPr>
            <a:lvl2pPr indent="-342900" lvl="1" marL="914400" algn="l">
              <a:lnSpc>
                <a:spcPct val="90000"/>
              </a:lnSpc>
              <a:spcBef>
                <a:spcPts val="700"/>
              </a:spcBef>
              <a:spcAft>
                <a:spcPts val="0"/>
              </a:spcAft>
              <a:buClr>
                <a:srgbClr val="000000"/>
              </a:buClr>
              <a:buSzPts val="1800"/>
              <a:buChar char="•"/>
              <a:defRPr/>
            </a:lvl2pPr>
            <a:lvl3pPr indent="-342900" lvl="2" marL="1371600" algn="l">
              <a:lnSpc>
                <a:spcPct val="90000"/>
              </a:lnSpc>
              <a:spcBef>
                <a:spcPts val="700"/>
              </a:spcBef>
              <a:spcAft>
                <a:spcPts val="0"/>
              </a:spcAft>
              <a:buClr>
                <a:srgbClr val="000000"/>
              </a:buClr>
              <a:buSzPts val="1800"/>
              <a:buChar char="•"/>
              <a:defRPr/>
            </a:lvl3pPr>
            <a:lvl4pPr indent="-342900" lvl="3" marL="1828800" algn="l">
              <a:lnSpc>
                <a:spcPct val="90000"/>
              </a:lnSpc>
              <a:spcBef>
                <a:spcPts val="700"/>
              </a:spcBef>
              <a:spcAft>
                <a:spcPts val="0"/>
              </a:spcAft>
              <a:buClr>
                <a:srgbClr val="000000"/>
              </a:buClr>
              <a:buSzPts val="1800"/>
              <a:buChar char="•"/>
              <a:defRPr/>
            </a:lvl4pPr>
            <a:lvl5pPr indent="-342900" lvl="4" marL="2286000" algn="l">
              <a:lnSpc>
                <a:spcPct val="90000"/>
              </a:lnSpc>
              <a:spcBef>
                <a:spcPts val="700"/>
              </a:spcBef>
              <a:spcAft>
                <a:spcPts val="0"/>
              </a:spcAft>
              <a:buClr>
                <a:srgbClr val="000000"/>
              </a:buClr>
              <a:buSzPts val="1800"/>
              <a:buChar char="•"/>
              <a:defRPr/>
            </a:lvl5pPr>
            <a:lvl6pPr indent="-342900" lvl="5" marL="2743200" algn="l">
              <a:lnSpc>
                <a:spcPct val="90000"/>
              </a:lnSpc>
              <a:spcBef>
                <a:spcPts val="700"/>
              </a:spcBef>
              <a:spcAft>
                <a:spcPts val="0"/>
              </a:spcAft>
              <a:buClr>
                <a:srgbClr val="000000"/>
              </a:buClr>
              <a:buSzPts val="1800"/>
              <a:buChar char="•"/>
              <a:defRPr/>
            </a:lvl6pPr>
            <a:lvl7pPr indent="-342900" lvl="6" marL="3200400" algn="l">
              <a:lnSpc>
                <a:spcPct val="90000"/>
              </a:lnSpc>
              <a:spcBef>
                <a:spcPts val="700"/>
              </a:spcBef>
              <a:spcAft>
                <a:spcPts val="0"/>
              </a:spcAft>
              <a:buClr>
                <a:srgbClr val="000000"/>
              </a:buClr>
              <a:buSzPts val="1800"/>
              <a:buChar char="•"/>
              <a:defRPr/>
            </a:lvl7pPr>
            <a:lvl8pPr indent="-342900" lvl="7" marL="3657600" algn="l">
              <a:lnSpc>
                <a:spcPct val="90000"/>
              </a:lnSpc>
              <a:spcBef>
                <a:spcPts val="700"/>
              </a:spcBef>
              <a:spcAft>
                <a:spcPts val="0"/>
              </a:spcAft>
              <a:buClr>
                <a:srgbClr val="000000"/>
              </a:buClr>
              <a:buSzPts val="1800"/>
              <a:buChar char="•"/>
              <a:defRPr/>
            </a:lvl8pPr>
            <a:lvl9pPr indent="-342900" lvl="8" marL="4114800" algn="l">
              <a:lnSpc>
                <a:spcPct val="90000"/>
              </a:lnSpc>
              <a:spcBef>
                <a:spcPts val="700"/>
              </a:spcBef>
              <a:spcAft>
                <a:spcPts val="0"/>
              </a:spcAft>
              <a:buClr>
                <a:srgbClr val="000000"/>
              </a:buClr>
              <a:buSzPts val="1800"/>
              <a:buChar char="•"/>
              <a:defRPr/>
            </a:lvl9pPr>
          </a:lstStyle>
          <a:p/>
        </p:txBody>
      </p:sp>
      <p:sp>
        <p:nvSpPr>
          <p:cNvPr id="105" name="Google Shape;105;p22"/>
          <p:cNvSpPr txBox="1"/>
          <p:nvPr>
            <p:ph idx="12" type="sldNum"/>
          </p:nvPr>
        </p:nvSpPr>
        <p:spPr>
          <a:xfrm>
            <a:off x="6112857" y="9311005"/>
            <a:ext cx="273656" cy="269240"/>
          </a:xfrm>
          <a:prstGeom prst="rect">
            <a:avLst/>
          </a:prstGeom>
          <a:noFill/>
          <a:ln>
            <a:noFill/>
          </a:ln>
        </p:spPr>
        <p:txBody>
          <a:bodyPr anchorCtr="0" anchor="ctr" bIns="45700" lIns="45700" spcFirstLastPara="1" rIns="45700"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showMasterSp="0">
  <p:cSld name="白紙">
    <p:spTree>
      <p:nvGrpSpPr>
        <p:cNvPr id="17" name="Shape 17"/>
        <p:cNvGrpSpPr/>
        <p:nvPr/>
      </p:nvGrpSpPr>
      <p:grpSpPr>
        <a:xfrm>
          <a:off x="0" y="0"/>
          <a:ext cx="0" cy="0"/>
          <a:chOff x="0" y="0"/>
          <a:chExt cx="0" cy="0"/>
        </a:xfrm>
      </p:grpSpPr>
      <p:sp>
        <p:nvSpPr>
          <p:cNvPr id="18" name="Google Shape;18;p5"/>
          <p:cNvSpPr/>
          <p:nvPr/>
        </p:nvSpPr>
        <p:spPr>
          <a:xfrm>
            <a:off x="44450" y="9252584"/>
            <a:ext cx="6769100" cy="594853"/>
          </a:xfrm>
          <a:prstGeom prst="rect">
            <a:avLst/>
          </a:prstGeom>
          <a:noFill/>
          <a:ln cap="flat" cmpd="sng" w="9525">
            <a:solidFill>
              <a:srgbClr val="000000"/>
            </a:solidFill>
            <a:prstDash val="solid"/>
            <a:miter lim="8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 name="Google Shape;19;p5"/>
          <p:cNvSpPr txBox="1"/>
          <p:nvPr/>
        </p:nvSpPr>
        <p:spPr>
          <a:xfrm>
            <a:off x="2437250" y="9132750"/>
            <a:ext cx="2196900" cy="218400"/>
          </a:xfrm>
          <a:prstGeom prst="rect">
            <a:avLst/>
          </a:prstGeom>
          <a:solidFill>
            <a:srgbClr val="FFFFFF"/>
          </a:solidFill>
          <a:ln>
            <a:noFill/>
          </a:ln>
        </p:spPr>
        <p:txBody>
          <a:bodyPr anchorCtr="0" anchor="t" bIns="45700" lIns="45700" spcFirstLastPara="1" rIns="45700" wrap="square" tIns="45700">
            <a:noAutofit/>
          </a:bodyPr>
          <a:lstStyle/>
          <a:p>
            <a:pPr indent="0" lvl="0" marL="0" marR="0" rtl="0" algn="ctr">
              <a:lnSpc>
                <a:spcPct val="110000"/>
              </a:lnSpc>
              <a:spcBef>
                <a:spcPts val="0"/>
              </a:spcBef>
              <a:spcAft>
                <a:spcPts val="0"/>
              </a:spcAft>
              <a:buClr>
                <a:srgbClr val="000000"/>
              </a:buClr>
              <a:buSzPts val="1000"/>
              <a:buFont typeface="Meiryo"/>
              <a:buNone/>
            </a:pPr>
            <a:r>
              <a:rPr b="0" i="0" lang="ja-JP" sz="1000" u="none" cap="none" strike="noStrike">
                <a:solidFill>
                  <a:srgbClr val="000000"/>
                </a:solidFill>
                <a:latin typeface="Meiryo"/>
                <a:ea typeface="Meiryo"/>
                <a:cs typeface="Meiryo"/>
                <a:sym typeface="Meiryo"/>
              </a:rPr>
              <a:t>本リリースに関するお問い合わせ</a:t>
            </a:r>
            <a:endParaRPr b="0" i="0" sz="1400" u="none" cap="none" strike="noStrike">
              <a:solidFill>
                <a:srgbClr val="000000"/>
              </a:solidFill>
              <a:latin typeface="Arial"/>
              <a:ea typeface="Arial"/>
              <a:cs typeface="Arial"/>
              <a:sym typeface="Arial"/>
            </a:endParaRPr>
          </a:p>
        </p:txBody>
      </p:sp>
      <p:sp>
        <p:nvSpPr>
          <p:cNvPr id="20" name="Google Shape;20;p5"/>
          <p:cNvSpPr txBox="1"/>
          <p:nvPr>
            <p:ph idx="12" type="sldNum"/>
          </p:nvPr>
        </p:nvSpPr>
        <p:spPr>
          <a:xfrm>
            <a:off x="6112857" y="9311005"/>
            <a:ext cx="273656" cy="269240"/>
          </a:xfrm>
          <a:prstGeom prst="rect">
            <a:avLst/>
          </a:prstGeom>
          <a:noFill/>
          <a:ln>
            <a:noFill/>
          </a:ln>
        </p:spPr>
        <p:txBody>
          <a:bodyPr anchorCtr="0" anchor="ctr" bIns="45700" lIns="45700" spcFirstLastPara="1" rIns="45700"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付きの図" showMasterSp="0">
  <p:cSld name="タイトル付きの図 2">
    <p:spTree>
      <p:nvGrpSpPr>
        <p:cNvPr id="106" name="Shape 106"/>
        <p:cNvGrpSpPr/>
        <p:nvPr/>
      </p:nvGrpSpPr>
      <p:grpSpPr>
        <a:xfrm>
          <a:off x="0" y="0"/>
          <a:ext cx="0" cy="0"/>
          <a:chOff x="0" y="0"/>
          <a:chExt cx="0" cy="0"/>
        </a:xfrm>
      </p:grpSpPr>
      <p:sp>
        <p:nvSpPr>
          <p:cNvPr id="107" name="Google Shape;107;p23"/>
          <p:cNvSpPr/>
          <p:nvPr/>
        </p:nvSpPr>
        <p:spPr>
          <a:xfrm>
            <a:off x="44450" y="9252584"/>
            <a:ext cx="6769100" cy="594853"/>
          </a:xfrm>
          <a:prstGeom prst="rect">
            <a:avLst/>
          </a:prstGeom>
          <a:noFill/>
          <a:ln cap="flat" cmpd="sng" w="9525">
            <a:solidFill>
              <a:srgbClr val="000000"/>
            </a:solidFill>
            <a:prstDash val="solid"/>
            <a:miter lim="8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8" name="Google Shape;108;p23"/>
          <p:cNvSpPr txBox="1"/>
          <p:nvPr/>
        </p:nvSpPr>
        <p:spPr>
          <a:xfrm>
            <a:off x="2437251" y="9132744"/>
            <a:ext cx="1995171" cy="218441"/>
          </a:xfrm>
          <a:prstGeom prst="rect">
            <a:avLst/>
          </a:prstGeom>
          <a:solidFill>
            <a:srgbClr val="FFFFFF"/>
          </a:solidFill>
          <a:ln>
            <a:noFill/>
          </a:ln>
        </p:spPr>
        <p:txBody>
          <a:bodyPr anchorCtr="0" anchor="t" bIns="45700" lIns="45700" spcFirstLastPara="1" rIns="45700" wrap="square" tIns="45700">
            <a:noAutofit/>
          </a:bodyPr>
          <a:lstStyle/>
          <a:p>
            <a:pPr indent="0" lvl="0" marL="0" marR="0" rtl="0" algn="ctr">
              <a:lnSpc>
                <a:spcPct val="110000"/>
              </a:lnSpc>
              <a:spcBef>
                <a:spcPts val="0"/>
              </a:spcBef>
              <a:spcAft>
                <a:spcPts val="0"/>
              </a:spcAft>
              <a:buClr>
                <a:srgbClr val="000000"/>
              </a:buClr>
              <a:buSzPts val="1000"/>
              <a:buFont typeface="Meiryo"/>
              <a:buNone/>
            </a:pPr>
            <a:r>
              <a:rPr b="0" i="0" lang="ja-JP" sz="1000" u="none" cap="none" strike="noStrike">
                <a:solidFill>
                  <a:srgbClr val="000000"/>
                </a:solidFill>
                <a:latin typeface="Meiryo"/>
                <a:ea typeface="Meiryo"/>
                <a:cs typeface="Meiryo"/>
                <a:sym typeface="Meiryo"/>
              </a:rPr>
              <a:t>本リリースに関するお問い合わせ</a:t>
            </a:r>
            <a:endParaRPr b="0" i="0" sz="1400" u="none" cap="none" strike="noStrike">
              <a:solidFill>
                <a:srgbClr val="000000"/>
              </a:solidFill>
              <a:latin typeface="Arial"/>
              <a:ea typeface="Arial"/>
              <a:cs typeface="Arial"/>
              <a:sym typeface="Arial"/>
            </a:endParaRPr>
          </a:p>
        </p:txBody>
      </p:sp>
      <p:sp>
        <p:nvSpPr>
          <p:cNvPr id="109" name="Google Shape;109;p23"/>
          <p:cNvSpPr txBox="1"/>
          <p:nvPr>
            <p:ph type="title"/>
          </p:nvPr>
        </p:nvSpPr>
        <p:spPr>
          <a:xfrm>
            <a:off x="473075" y="660400"/>
            <a:ext cx="2211389" cy="2311400"/>
          </a:xfrm>
          <a:prstGeom prst="rect">
            <a:avLst/>
          </a:prstGeom>
          <a:noFill/>
          <a:ln>
            <a:noFill/>
          </a:ln>
        </p:spPr>
        <p:txBody>
          <a:bodyPr anchorCtr="0" anchor="b" bIns="45700" lIns="45700" spcFirstLastPara="1" rIns="45700" wrap="square" tIns="45700">
            <a:noAutofit/>
          </a:bodyPr>
          <a:lstStyle>
            <a:lvl1pPr lvl="0" algn="l">
              <a:lnSpc>
                <a:spcPct val="90000"/>
              </a:lnSpc>
              <a:spcBef>
                <a:spcPts val="0"/>
              </a:spcBef>
              <a:spcAft>
                <a:spcPts val="0"/>
              </a:spcAft>
              <a:buClr>
                <a:srgbClr val="000000"/>
              </a:buClr>
              <a:buSzPts val="3200"/>
              <a:buFont typeface="Arial"/>
              <a:buNone/>
              <a:defRPr sz="3200">
                <a:latin typeface="Arial"/>
                <a:ea typeface="Arial"/>
                <a:cs typeface="Arial"/>
                <a:sym typeface="Aria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110" name="Google Shape;110;p23"/>
          <p:cNvSpPr/>
          <p:nvPr>
            <p:ph idx="2" type="pic"/>
          </p:nvPr>
        </p:nvSpPr>
        <p:spPr>
          <a:xfrm>
            <a:off x="2916238" y="1425575"/>
            <a:ext cx="3471863" cy="7040564"/>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1pPr>
            <a:lvl2pPr lvl="1" marR="0" rtl="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2pPr>
            <a:lvl3pPr lvl="2" marR="0" rtl="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3pPr>
            <a:lvl4pPr lvl="3" marR="0" rtl="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4pPr>
            <a:lvl5pPr lvl="4" marR="0" rtl="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5pPr>
            <a:lvl6pPr lvl="5" marR="0" rtl="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6pPr>
            <a:lvl7pPr lvl="6" marR="0" rtl="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7pPr>
            <a:lvl8pPr lvl="7" marR="0" rtl="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8pPr>
            <a:lvl9pPr lvl="8" marR="0" rtl="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9pPr>
          </a:lstStyle>
          <a:p/>
        </p:txBody>
      </p:sp>
      <p:sp>
        <p:nvSpPr>
          <p:cNvPr id="111" name="Google Shape;111;p23"/>
          <p:cNvSpPr txBox="1"/>
          <p:nvPr>
            <p:ph idx="1" type="body"/>
          </p:nvPr>
        </p:nvSpPr>
        <p:spPr>
          <a:xfrm>
            <a:off x="473075" y="2971800"/>
            <a:ext cx="2211389" cy="5505450"/>
          </a:xfrm>
          <a:prstGeom prst="rect">
            <a:avLst/>
          </a:prstGeom>
          <a:noFill/>
          <a:ln>
            <a:noFill/>
          </a:ln>
        </p:spPr>
        <p:txBody>
          <a:bodyPr anchorCtr="0" anchor="t" bIns="45700" lIns="45700" spcFirstLastPara="1" rIns="45700" wrap="square" tIns="45700">
            <a:noAutofit/>
          </a:bodyPr>
          <a:lstStyle>
            <a:lvl1pPr indent="-228600" lvl="0" marL="457200" algn="l">
              <a:lnSpc>
                <a:spcPct val="90000"/>
              </a:lnSpc>
              <a:spcBef>
                <a:spcPts val="1000"/>
              </a:spcBef>
              <a:spcAft>
                <a:spcPts val="0"/>
              </a:spcAft>
              <a:buClr>
                <a:srgbClr val="000000"/>
              </a:buClr>
              <a:buSzPts val="1600"/>
              <a:buFont typeface="Arial"/>
              <a:buNone/>
              <a:defRPr sz="1600">
                <a:latin typeface="Arial"/>
                <a:ea typeface="Arial"/>
                <a:cs typeface="Arial"/>
                <a:sym typeface="Arial"/>
              </a:defRPr>
            </a:lvl1pPr>
            <a:lvl2pPr indent="-228600" lvl="1" marL="914400" algn="l">
              <a:lnSpc>
                <a:spcPct val="90000"/>
              </a:lnSpc>
              <a:spcBef>
                <a:spcPts val="1000"/>
              </a:spcBef>
              <a:spcAft>
                <a:spcPts val="0"/>
              </a:spcAft>
              <a:buClr>
                <a:srgbClr val="000000"/>
              </a:buClr>
              <a:buSzPts val="1600"/>
              <a:buFont typeface="Arial"/>
              <a:buNone/>
              <a:defRPr sz="1600">
                <a:latin typeface="Arial"/>
                <a:ea typeface="Arial"/>
                <a:cs typeface="Arial"/>
                <a:sym typeface="Arial"/>
              </a:defRPr>
            </a:lvl2pPr>
            <a:lvl3pPr indent="-228600" lvl="2" marL="1371600" algn="l">
              <a:lnSpc>
                <a:spcPct val="90000"/>
              </a:lnSpc>
              <a:spcBef>
                <a:spcPts val="1000"/>
              </a:spcBef>
              <a:spcAft>
                <a:spcPts val="0"/>
              </a:spcAft>
              <a:buClr>
                <a:srgbClr val="000000"/>
              </a:buClr>
              <a:buSzPts val="1600"/>
              <a:buFont typeface="Arial"/>
              <a:buNone/>
              <a:defRPr sz="1600">
                <a:latin typeface="Arial"/>
                <a:ea typeface="Arial"/>
                <a:cs typeface="Arial"/>
                <a:sym typeface="Arial"/>
              </a:defRPr>
            </a:lvl3pPr>
            <a:lvl4pPr indent="-228600" lvl="3" marL="1828800" algn="l">
              <a:lnSpc>
                <a:spcPct val="90000"/>
              </a:lnSpc>
              <a:spcBef>
                <a:spcPts val="1000"/>
              </a:spcBef>
              <a:spcAft>
                <a:spcPts val="0"/>
              </a:spcAft>
              <a:buClr>
                <a:srgbClr val="000000"/>
              </a:buClr>
              <a:buSzPts val="1600"/>
              <a:buFont typeface="Arial"/>
              <a:buNone/>
              <a:defRPr sz="1600">
                <a:latin typeface="Arial"/>
                <a:ea typeface="Arial"/>
                <a:cs typeface="Arial"/>
                <a:sym typeface="Arial"/>
              </a:defRPr>
            </a:lvl4pPr>
            <a:lvl5pPr indent="-228600" lvl="4" marL="2286000" algn="l">
              <a:lnSpc>
                <a:spcPct val="90000"/>
              </a:lnSpc>
              <a:spcBef>
                <a:spcPts val="1000"/>
              </a:spcBef>
              <a:spcAft>
                <a:spcPts val="0"/>
              </a:spcAft>
              <a:buClr>
                <a:srgbClr val="000000"/>
              </a:buClr>
              <a:buSzPts val="1600"/>
              <a:buFont typeface="Arial"/>
              <a:buNone/>
              <a:defRPr sz="1600">
                <a:latin typeface="Arial"/>
                <a:ea typeface="Arial"/>
                <a:cs typeface="Arial"/>
                <a:sym typeface="Arial"/>
              </a:defRPr>
            </a:lvl5pPr>
            <a:lvl6pPr indent="-342900" lvl="5" marL="2743200" algn="l">
              <a:lnSpc>
                <a:spcPct val="90000"/>
              </a:lnSpc>
              <a:spcBef>
                <a:spcPts val="700"/>
              </a:spcBef>
              <a:spcAft>
                <a:spcPts val="0"/>
              </a:spcAft>
              <a:buClr>
                <a:srgbClr val="000000"/>
              </a:buClr>
              <a:buSzPts val="1800"/>
              <a:buChar char="•"/>
              <a:defRPr/>
            </a:lvl6pPr>
            <a:lvl7pPr indent="-342900" lvl="6" marL="3200400" algn="l">
              <a:lnSpc>
                <a:spcPct val="90000"/>
              </a:lnSpc>
              <a:spcBef>
                <a:spcPts val="700"/>
              </a:spcBef>
              <a:spcAft>
                <a:spcPts val="0"/>
              </a:spcAft>
              <a:buClr>
                <a:srgbClr val="000000"/>
              </a:buClr>
              <a:buSzPts val="1800"/>
              <a:buChar char="•"/>
              <a:defRPr/>
            </a:lvl7pPr>
            <a:lvl8pPr indent="-342900" lvl="7" marL="3657600" algn="l">
              <a:lnSpc>
                <a:spcPct val="90000"/>
              </a:lnSpc>
              <a:spcBef>
                <a:spcPts val="700"/>
              </a:spcBef>
              <a:spcAft>
                <a:spcPts val="0"/>
              </a:spcAft>
              <a:buClr>
                <a:srgbClr val="000000"/>
              </a:buClr>
              <a:buSzPts val="1800"/>
              <a:buChar char="•"/>
              <a:defRPr/>
            </a:lvl8pPr>
            <a:lvl9pPr indent="-342900" lvl="8" marL="4114800" algn="l">
              <a:lnSpc>
                <a:spcPct val="90000"/>
              </a:lnSpc>
              <a:spcBef>
                <a:spcPts val="700"/>
              </a:spcBef>
              <a:spcAft>
                <a:spcPts val="0"/>
              </a:spcAft>
              <a:buClr>
                <a:srgbClr val="000000"/>
              </a:buClr>
              <a:buSzPts val="1800"/>
              <a:buChar char="•"/>
              <a:defRPr/>
            </a:lvl9pPr>
          </a:lstStyle>
          <a:p/>
        </p:txBody>
      </p:sp>
      <p:sp>
        <p:nvSpPr>
          <p:cNvPr id="112" name="Google Shape;112;p23"/>
          <p:cNvSpPr txBox="1"/>
          <p:nvPr>
            <p:ph idx="12" type="sldNum"/>
          </p:nvPr>
        </p:nvSpPr>
        <p:spPr>
          <a:xfrm>
            <a:off x="6112857" y="9311005"/>
            <a:ext cx="273656" cy="269240"/>
          </a:xfrm>
          <a:prstGeom prst="rect">
            <a:avLst/>
          </a:prstGeom>
          <a:noFill/>
          <a:ln>
            <a:noFill/>
          </a:ln>
        </p:spPr>
        <p:txBody>
          <a:bodyPr anchorCtr="0" anchor="ctr" bIns="45700" lIns="45700" spcFirstLastPara="1" rIns="45700"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と縦書きテキスト" showMasterSp="0">
  <p:cSld name="タイトルと縦書きテキスト 2">
    <p:spTree>
      <p:nvGrpSpPr>
        <p:cNvPr id="113" name="Shape 113"/>
        <p:cNvGrpSpPr/>
        <p:nvPr/>
      </p:nvGrpSpPr>
      <p:grpSpPr>
        <a:xfrm>
          <a:off x="0" y="0"/>
          <a:ext cx="0" cy="0"/>
          <a:chOff x="0" y="0"/>
          <a:chExt cx="0" cy="0"/>
        </a:xfrm>
      </p:grpSpPr>
      <p:sp>
        <p:nvSpPr>
          <p:cNvPr id="114" name="Google Shape;114;p24"/>
          <p:cNvSpPr/>
          <p:nvPr/>
        </p:nvSpPr>
        <p:spPr>
          <a:xfrm>
            <a:off x="44450" y="9252584"/>
            <a:ext cx="6769100" cy="594853"/>
          </a:xfrm>
          <a:prstGeom prst="rect">
            <a:avLst/>
          </a:prstGeom>
          <a:noFill/>
          <a:ln cap="flat" cmpd="sng" w="9525">
            <a:solidFill>
              <a:srgbClr val="000000"/>
            </a:solidFill>
            <a:prstDash val="solid"/>
            <a:miter lim="8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5" name="Google Shape;115;p24"/>
          <p:cNvSpPr txBox="1"/>
          <p:nvPr/>
        </p:nvSpPr>
        <p:spPr>
          <a:xfrm>
            <a:off x="2437251" y="9132744"/>
            <a:ext cx="1995171" cy="218441"/>
          </a:xfrm>
          <a:prstGeom prst="rect">
            <a:avLst/>
          </a:prstGeom>
          <a:solidFill>
            <a:srgbClr val="FFFFFF"/>
          </a:solidFill>
          <a:ln>
            <a:noFill/>
          </a:ln>
        </p:spPr>
        <p:txBody>
          <a:bodyPr anchorCtr="0" anchor="t" bIns="45700" lIns="45700" spcFirstLastPara="1" rIns="45700" wrap="square" tIns="45700">
            <a:noAutofit/>
          </a:bodyPr>
          <a:lstStyle/>
          <a:p>
            <a:pPr indent="0" lvl="0" marL="0" marR="0" rtl="0" algn="ctr">
              <a:lnSpc>
                <a:spcPct val="110000"/>
              </a:lnSpc>
              <a:spcBef>
                <a:spcPts val="0"/>
              </a:spcBef>
              <a:spcAft>
                <a:spcPts val="0"/>
              </a:spcAft>
              <a:buClr>
                <a:srgbClr val="000000"/>
              </a:buClr>
              <a:buSzPts val="1000"/>
              <a:buFont typeface="Meiryo"/>
              <a:buNone/>
            </a:pPr>
            <a:r>
              <a:rPr b="0" i="0" lang="ja-JP" sz="1000" u="none" cap="none" strike="noStrike">
                <a:solidFill>
                  <a:srgbClr val="000000"/>
                </a:solidFill>
                <a:latin typeface="Meiryo"/>
                <a:ea typeface="Meiryo"/>
                <a:cs typeface="Meiryo"/>
                <a:sym typeface="Meiryo"/>
              </a:rPr>
              <a:t>本リリースに関するお問い合わせ</a:t>
            </a:r>
            <a:endParaRPr b="0" i="0" sz="1400" u="none" cap="none" strike="noStrike">
              <a:solidFill>
                <a:srgbClr val="000000"/>
              </a:solidFill>
              <a:latin typeface="Arial"/>
              <a:ea typeface="Arial"/>
              <a:cs typeface="Arial"/>
              <a:sym typeface="Arial"/>
            </a:endParaRPr>
          </a:p>
        </p:txBody>
      </p:sp>
      <p:sp>
        <p:nvSpPr>
          <p:cNvPr id="116" name="Google Shape;116;p24"/>
          <p:cNvSpPr txBox="1"/>
          <p:nvPr>
            <p:ph type="title"/>
          </p:nvPr>
        </p:nvSpPr>
        <p:spPr>
          <a:xfrm>
            <a:off x="471487" y="527050"/>
            <a:ext cx="5915026" cy="1914525"/>
          </a:xfrm>
          <a:prstGeom prst="rect">
            <a:avLst/>
          </a:prstGeom>
          <a:noFill/>
          <a:ln>
            <a:noFill/>
          </a:ln>
        </p:spPr>
        <p:txBody>
          <a:bodyPr anchorCtr="0" anchor="ctr" bIns="45700" lIns="45700" spcFirstLastPara="1" rIns="45700" wrap="square" tIns="45700">
            <a:noAutofit/>
          </a:bodyPr>
          <a:lstStyle>
            <a:lvl1pPr lvl="0" algn="l">
              <a:lnSpc>
                <a:spcPct val="90000"/>
              </a:lnSpc>
              <a:spcBef>
                <a:spcPts val="0"/>
              </a:spcBef>
              <a:spcAft>
                <a:spcPts val="0"/>
              </a:spcAft>
              <a:buClr>
                <a:srgbClr val="000000"/>
              </a:buClr>
              <a:buSzPts val="4400"/>
              <a:buFont typeface="Arial"/>
              <a:buNone/>
              <a:defRPr sz="4400">
                <a:latin typeface="Arial"/>
                <a:ea typeface="Arial"/>
                <a:cs typeface="Arial"/>
                <a:sym typeface="Aria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117" name="Google Shape;117;p24"/>
          <p:cNvSpPr txBox="1"/>
          <p:nvPr>
            <p:ph idx="1" type="body"/>
          </p:nvPr>
        </p:nvSpPr>
        <p:spPr>
          <a:xfrm>
            <a:off x="471487" y="2636838"/>
            <a:ext cx="5915026" cy="6284913"/>
          </a:xfrm>
          <a:prstGeom prst="rect">
            <a:avLst/>
          </a:prstGeom>
          <a:noFill/>
          <a:ln>
            <a:noFill/>
          </a:ln>
        </p:spPr>
        <p:txBody>
          <a:bodyPr anchorCtr="0" anchor="t" bIns="45700" lIns="45700" spcFirstLastPara="1" rIns="45700" wrap="square" tIns="45700">
            <a:noAutofit/>
          </a:bodyPr>
          <a:lstStyle>
            <a:lvl1pPr indent="-406400" lvl="0" marL="457200" algn="l">
              <a:lnSpc>
                <a:spcPct val="90000"/>
              </a:lnSpc>
              <a:spcBef>
                <a:spcPts val="1000"/>
              </a:spcBef>
              <a:spcAft>
                <a:spcPts val="0"/>
              </a:spcAft>
              <a:buClr>
                <a:srgbClr val="000000"/>
              </a:buClr>
              <a:buSzPts val="2800"/>
              <a:buChar char="•"/>
              <a:defRPr sz="2800">
                <a:latin typeface="Arial"/>
                <a:ea typeface="Arial"/>
                <a:cs typeface="Arial"/>
                <a:sym typeface="Arial"/>
              </a:defRPr>
            </a:lvl1pPr>
            <a:lvl2pPr indent="-406400" lvl="1" marL="914400" algn="l">
              <a:lnSpc>
                <a:spcPct val="90000"/>
              </a:lnSpc>
              <a:spcBef>
                <a:spcPts val="1000"/>
              </a:spcBef>
              <a:spcAft>
                <a:spcPts val="0"/>
              </a:spcAft>
              <a:buClr>
                <a:srgbClr val="000000"/>
              </a:buClr>
              <a:buSzPts val="2800"/>
              <a:buChar char="•"/>
              <a:defRPr sz="2800">
                <a:latin typeface="Arial"/>
                <a:ea typeface="Arial"/>
                <a:cs typeface="Arial"/>
                <a:sym typeface="Arial"/>
              </a:defRPr>
            </a:lvl2pPr>
            <a:lvl3pPr indent="-406400" lvl="2" marL="1371600" algn="l">
              <a:lnSpc>
                <a:spcPct val="90000"/>
              </a:lnSpc>
              <a:spcBef>
                <a:spcPts val="1000"/>
              </a:spcBef>
              <a:spcAft>
                <a:spcPts val="0"/>
              </a:spcAft>
              <a:buClr>
                <a:srgbClr val="000000"/>
              </a:buClr>
              <a:buSzPts val="2800"/>
              <a:buChar char="•"/>
              <a:defRPr sz="2800">
                <a:latin typeface="Arial"/>
                <a:ea typeface="Arial"/>
                <a:cs typeface="Arial"/>
                <a:sym typeface="Arial"/>
              </a:defRPr>
            </a:lvl3pPr>
            <a:lvl4pPr indent="-406400" lvl="3" marL="1828800" algn="l">
              <a:lnSpc>
                <a:spcPct val="90000"/>
              </a:lnSpc>
              <a:spcBef>
                <a:spcPts val="1000"/>
              </a:spcBef>
              <a:spcAft>
                <a:spcPts val="0"/>
              </a:spcAft>
              <a:buClr>
                <a:srgbClr val="000000"/>
              </a:buClr>
              <a:buSzPts val="2800"/>
              <a:buChar char="•"/>
              <a:defRPr sz="2800">
                <a:latin typeface="Arial"/>
                <a:ea typeface="Arial"/>
                <a:cs typeface="Arial"/>
                <a:sym typeface="Arial"/>
              </a:defRPr>
            </a:lvl4pPr>
            <a:lvl5pPr indent="-406400" lvl="4" marL="2286000" algn="l">
              <a:lnSpc>
                <a:spcPct val="90000"/>
              </a:lnSpc>
              <a:spcBef>
                <a:spcPts val="1000"/>
              </a:spcBef>
              <a:spcAft>
                <a:spcPts val="0"/>
              </a:spcAft>
              <a:buClr>
                <a:srgbClr val="000000"/>
              </a:buClr>
              <a:buSzPts val="2800"/>
              <a:buChar char="•"/>
              <a:defRPr sz="2800">
                <a:latin typeface="Arial"/>
                <a:ea typeface="Arial"/>
                <a:cs typeface="Arial"/>
                <a:sym typeface="Arial"/>
              </a:defRPr>
            </a:lvl5pPr>
            <a:lvl6pPr indent="-342900" lvl="5" marL="2743200" algn="l">
              <a:lnSpc>
                <a:spcPct val="90000"/>
              </a:lnSpc>
              <a:spcBef>
                <a:spcPts val="700"/>
              </a:spcBef>
              <a:spcAft>
                <a:spcPts val="0"/>
              </a:spcAft>
              <a:buClr>
                <a:srgbClr val="000000"/>
              </a:buClr>
              <a:buSzPts val="1800"/>
              <a:buChar char="•"/>
              <a:defRPr/>
            </a:lvl6pPr>
            <a:lvl7pPr indent="-342900" lvl="6" marL="3200400" algn="l">
              <a:lnSpc>
                <a:spcPct val="90000"/>
              </a:lnSpc>
              <a:spcBef>
                <a:spcPts val="700"/>
              </a:spcBef>
              <a:spcAft>
                <a:spcPts val="0"/>
              </a:spcAft>
              <a:buClr>
                <a:srgbClr val="000000"/>
              </a:buClr>
              <a:buSzPts val="1800"/>
              <a:buChar char="•"/>
              <a:defRPr/>
            </a:lvl7pPr>
            <a:lvl8pPr indent="-342900" lvl="7" marL="3657600" algn="l">
              <a:lnSpc>
                <a:spcPct val="90000"/>
              </a:lnSpc>
              <a:spcBef>
                <a:spcPts val="700"/>
              </a:spcBef>
              <a:spcAft>
                <a:spcPts val="0"/>
              </a:spcAft>
              <a:buClr>
                <a:srgbClr val="000000"/>
              </a:buClr>
              <a:buSzPts val="1800"/>
              <a:buChar char="•"/>
              <a:defRPr/>
            </a:lvl8pPr>
            <a:lvl9pPr indent="-342900" lvl="8" marL="4114800" algn="l">
              <a:lnSpc>
                <a:spcPct val="90000"/>
              </a:lnSpc>
              <a:spcBef>
                <a:spcPts val="700"/>
              </a:spcBef>
              <a:spcAft>
                <a:spcPts val="0"/>
              </a:spcAft>
              <a:buClr>
                <a:srgbClr val="000000"/>
              </a:buClr>
              <a:buSzPts val="1800"/>
              <a:buChar char="•"/>
              <a:defRPr/>
            </a:lvl9pPr>
          </a:lstStyle>
          <a:p/>
        </p:txBody>
      </p:sp>
      <p:sp>
        <p:nvSpPr>
          <p:cNvPr id="118" name="Google Shape;118;p24"/>
          <p:cNvSpPr txBox="1"/>
          <p:nvPr>
            <p:ph idx="12" type="sldNum"/>
          </p:nvPr>
        </p:nvSpPr>
        <p:spPr>
          <a:xfrm>
            <a:off x="6112857" y="9311005"/>
            <a:ext cx="273656" cy="269240"/>
          </a:xfrm>
          <a:prstGeom prst="rect">
            <a:avLst/>
          </a:prstGeom>
          <a:noFill/>
          <a:ln>
            <a:noFill/>
          </a:ln>
        </p:spPr>
        <p:txBody>
          <a:bodyPr anchorCtr="0" anchor="ctr" bIns="45700" lIns="45700" spcFirstLastPara="1" rIns="45700"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縦書きタイトルと&#10;縦書きテキスト" showMasterSp="0">
  <p:cSld name="縦書きタイトルと&#10;縦書きテキスト 2">
    <p:spTree>
      <p:nvGrpSpPr>
        <p:cNvPr id="119" name="Shape 119"/>
        <p:cNvGrpSpPr/>
        <p:nvPr/>
      </p:nvGrpSpPr>
      <p:grpSpPr>
        <a:xfrm>
          <a:off x="0" y="0"/>
          <a:ext cx="0" cy="0"/>
          <a:chOff x="0" y="0"/>
          <a:chExt cx="0" cy="0"/>
        </a:xfrm>
      </p:grpSpPr>
      <p:sp>
        <p:nvSpPr>
          <p:cNvPr id="120" name="Google Shape;120;p25"/>
          <p:cNvSpPr/>
          <p:nvPr/>
        </p:nvSpPr>
        <p:spPr>
          <a:xfrm>
            <a:off x="44450" y="9252584"/>
            <a:ext cx="6769100" cy="594853"/>
          </a:xfrm>
          <a:prstGeom prst="rect">
            <a:avLst/>
          </a:prstGeom>
          <a:noFill/>
          <a:ln cap="flat" cmpd="sng" w="9525">
            <a:solidFill>
              <a:srgbClr val="000000"/>
            </a:solidFill>
            <a:prstDash val="solid"/>
            <a:miter lim="8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1" name="Google Shape;121;p25"/>
          <p:cNvSpPr txBox="1"/>
          <p:nvPr/>
        </p:nvSpPr>
        <p:spPr>
          <a:xfrm>
            <a:off x="2437251" y="9132744"/>
            <a:ext cx="1995171" cy="218441"/>
          </a:xfrm>
          <a:prstGeom prst="rect">
            <a:avLst/>
          </a:prstGeom>
          <a:solidFill>
            <a:srgbClr val="FFFFFF"/>
          </a:solidFill>
          <a:ln>
            <a:noFill/>
          </a:ln>
        </p:spPr>
        <p:txBody>
          <a:bodyPr anchorCtr="0" anchor="t" bIns="45700" lIns="45700" spcFirstLastPara="1" rIns="45700" wrap="square" tIns="45700">
            <a:noAutofit/>
          </a:bodyPr>
          <a:lstStyle/>
          <a:p>
            <a:pPr indent="0" lvl="0" marL="0" marR="0" rtl="0" algn="ctr">
              <a:lnSpc>
                <a:spcPct val="110000"/>
              </a:lnSpc>
              <a:spcBef>
                <a:spcPts val="0"/>
              </a:spcBef>
              <a:spcAft>
                <a:spcPts val="0"/>
              </a:spcAft>
              <a:buClr>
                <a:srgbClr val="000000"/>
              </a:buClr>
              <a:buSzPts val="1000"/>
              <a:buFont typeface="Meiryo"/>
              <a:buNone/>
            </a:pPr>
            <a:r>
              <a:rPr b="0" i="0" lang="ja-JP" sz="1000" u="none" cap="none" strike="noStrike">
                <a:solidFill>
                  <a:srgbClr val="000000"/>
                </a:solidFill>
                <a:latin typeface="Meiryo"/>
                <a:ea typeface="Meiryo"/>
                <a:cs typeface="Meiryo"/>
                <a:sym typeface="Meiryo"/>
              </a:rPr>
              <a:t>本リリースに関するお問い合わせ</a:t>
            </a:r>
            <a:endParaRPr b="0" i="0" sz="1400" u="none" cap="none" strike="noStrike">
              <a:solidFill>
                <a:srgbClr val="000000"/>
              </a:solidFill>
              <a:latin typeface="Arial"/>
              <a:ea typeface="Arial"/>
              <a:cs typeface="Arial"/>
              <a:sym typeface="Arial"/>
            </a:endParaRPr>
          </a:p>
        </p:txBody>
      </p:sp>
      <p:sp>
        <p:nvSpPr>
          <p:cNvPr id="122" name="Google Shape;122;p25"/>
          <p:cNvSpPr txBox="1"/>
          <p:nvPr>
            <p:ph type="title"/>
          </p:nvPr>
        </p:nvSpPr>
        <p:spPr>
          <a:xfrm>
            <a:off x="4908550" y="527050"/>
            <a:ext cx="1477963" cy="8394700"/>
          </a:xfrm>
          <a:prstGeom prst="rect">
            <a:avLst/>
          </a:prstGeom>
          <a:noFill/>
          <a:ln>
            <a:noFill/>
          </a:ln>
        </p:spPr>
        <p:txBody>
          <a:bodyPr anchorCtr="0" anchor="ctr" bIns="45700" lIns="45700" spcFirstLastPara="1" rIns="45700" wrap="square" tIns="45700">
            <a:noAutofit/>
          </a:bodyPr>
          <a:lstStyle>
            <a:lvl1pPr lvl="0" algn="l">
              <a:lnSpc>
                <a:spcPct val="90000"/>
              </a:lnSpc>
              <a:spcBef>
                <a:spcPts val="0"/>
              </a:spcBef>
              <a:spcAft>
                <a:spcPts val="0"/>
              </a:spcAft>
              <a:buClr>
                <a:srgbClr val="000000"/>
              </a:buClr>
              <a:buSzPts val="4400"/>
              <a:buFont typeface="Arial"/>
              <a:buNone/>
              <a:defRPr sz="4400">
                <a:latin typeface="Arial"/>
                <a:ea typeface="Arial"/>
                <a:cs typeface="Arial"/>
                <a:sym typeface="Arial"/>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123" name="Google Shape;123;p25"/>
          <p:cNvSpPr txBox="1"/>
          <p:nvPr>
            <p:ph idx="1" type="body"/>
          </p:nvPr>
        </p:nvSpPr>
        <p:spPr>
          <a:xfrm>
            <a:off x="471487" y="527050"/>
            <a:ext cx="4284664" cy="8394700"/>
          </a:xfrm>
          <a:prstGeom prst="rect">
            <a:avLst/>
          </a:prstGeom>
          <a:noFill/>
          <a:ln>
            <a:noFill/>
          </a:ln>
        </p:spPr>
        <p:txBody>
          <a:bodyPr anchorCtr="0" anchor="t" bIns="45700" lIns="45700" spcFirstLastPara="1" rIns="45700" wrap="square" tIns="45700">
            <a:noAutofit/>
          </a:bodyPr>
          <a:lstStyle>
            <a:lvl1pPr indent="-406400" lvl="0" marL="457200" algn="l">
              <a:lnSpc>
                <a:spcPct val="90000"/>
              </a:lnSpc>
              <a:spcBef>
                <a:spcPts val="1000"/>
              </a:spcBef>
              <a:spcAft>
                <a:spcPts val="0"/>
              </a:spcAft>
              <a:buClr>
                <a:srgbClr val="000000"/>
              </a:buClr>
              <a:buSzPts val="2800"/>
              <a:buChar char="•"/>
              <a:defRPr sz="2800">
                <a:latin typeface="Arial"/>
                <a:ea typeface="Arial"/>
                <a:cs typeface="Arial"/>
                <a:sym typeface="Arial"/>
              </a:defRPr>
            </a:lvl1pPr>
            <a:lvl2pPr indent="-406400" lvl="1" marL="914400" algn="l">
              <a:lnSpc>
                <a:spcPct val="90000"/>
              </a:lnSpc>
              <a:spcBef>
                <a:spcPts val="1000"/>
              </a:spcBef>
              <a:spcAft>
                <a:spcPts val="0"/>
              </a:spcAft>
              <a:buClr>
                <a:srgbClr val="000000"/>
              </a:buClr>
              <a:buSzPts val="2800"/>
              <a:buChar char="•"/>
              <a:defRPr sz="2800">
                <a:latin typeface="Arial"/>
                <a:ea typeface="Arial"/>
                <a:cs typeface="Arial"/>
                <a:sym typeface="Arial"/>
              </a:defRPr>
            </a:lvl2pPr>
            <a:lvl3pPr indent="-406400" lvl="2" marL="1371600" algn="l">
              <a:lnSpc>
                <a:spcPct val="90000"/>
              </a:lnSpc>
              <a:spcBef>
                <a:spcPts val="1000"/>
              </a:spcBef>
              <a:spcAft>
                <a:spcPts val="0"/>
              </a:spcAft>
              <a:buClr>
                <a:srgbClr val="000000"/>
              </a:buClr>
              <a:buSzPts val="2800"/>
              <a:buChar char="•"/>
              <a:defRPr sz="2800">
                <a:latin typeface="Arial"/>
                <a:ea typeface="Arial"/>
                <a:cs typeface="Arial"/>
                <a:sym typeface="Arial"/>
              </a:defRPr>
            </a:lvl3pPr>
            <a:lvl4pPr indent="-406400" lvl="3" marL="1828800" algn="l">
              <a:lnSpc>
                <a:spcPct val="90000"/>
              </a:lnSpc>
              <a:spcBef>
                <a:spcPts val="1000"/>
              </a:spcBef>
              <a:spcAft>
                <a:spcPts val="0"/>
              </a:spcAft>
              <a:buClr>
                <a:srgbClr val="000000"/>
              </a:buClr>
              <a:buSzPts val="2800"/>
              <a:buChar char="•"/>
              <a:defRPr sz="2800">
                <a:latin typeface="Arial"/>
                <a:ea typeface="Arial"/>
                <a:cs typeface="Arial"/>
                <a:sym typeface="Arial"/>
              </a:defRPr>
            </a:lvl4pPr>
            <a:lvl5pPr indent="-406400" lvl="4" marL="2286000" algn="l">
              <a:lnSpc>
                <a:spcPct val="90000"/>
              </a:lnSpc>
              <a:spcBef>
                <a:spcPts val="1000"/>
              </a:spcBef>
              <a:spcAft>
                <a:spcPts val="0"/>
              </a:spcAft>
              <a:buClr>
                <a:srgbClr val="000000"/>
              </a:buClr>
              <a:buSzPts val="2800"/>
              <a:buChar char="•"/>
              <a:defRPr sz="2800">
                <a:latin typeface="Arial"/>
                <a:ea typeface="Arial"/>
                <a:cs typeface="Arial"/>
                <a:sym typeface="Arial"/>
              </a:defRPr>
            </a:lvl5pPr>
            <a:lvl6pPr indent="-342900" lvl="5" marL="2743200" algn="l">
              <a:lnSpc>
                <a:spcPct val="90000"/>
              </a:lnSpc>
              <a:spcBef>
                <a:spcPts val="700"/>
              </a:spcBef>
              <a:spcAft>
                <a:spcPts val="0"/>
              </a:spcAft>
              <a:buClr>
                <a:srgbClr val="000000"/>
              </a:buClr>
              <a:buSzPts val="1800"/>
              <a:buChar char="•"/>
              <a:defRPr/>
            </a:lvl6pPr>
            <a:lvl7pPr indent="-342900" lvl="6" marL="3200400" algn="l">
              <a:lnSpc>
                <a:spcPct val="90000"/>
              </a:lnSpc>
              <a:spcBef>
                <a:spcPts val="700"/>
              </a:spcBef>
              <a:spcAft>
                <a:spcPts val="0"/>
              </a:spcAft>
              <a:buClr>
                <a:srgbClr val="000000"/>
              </a:buClr>
              <a:buSzPts val="1800"/>
              <a:buChar char="•"/>
              <a:defRPr/>
            </a:lvl7pPr>
            <a:lvl8pPr indent="-342900" lvl="7" marL="3657600" algn="l">
              <a:lnSpc>
                <a:spcPct val="90000"/>
              </a:lnSpc>
              <a:spcBef>
                <a:spcPts val="700"/>
              </a:spcBef>
              <a:spcAft>
                <a:spcPts val="0"/>
              </a:spcAft>
              <a:buClr>
                <a:srgbClr val="000000"/>
              </a:buClr>
              <a:buSzPts val="1800"/>
              <a:buChar char="•"/>
              <a:defRPr/>
            </a:lvl8pPr>
            <a:lvl9pPr indent="-342900" lvl="8" marL="4114800" algn="l">
              <a:lnSpc>
                <a:spcPct val="90000"/>
              </a:lnSpc>
              <a:spcBef>
                <a:spcPts val="700"/>
              </a:spcBef>
              <a:spcAft>
                <a:spcPts val="0"/>
              </a:spcAft>
              <a:buClr>
                <a:srgbClr val="000000"/>
              </a:buClr>
              <a:buSzPts val="1800"/>
              <a:buChar char="•"/>
              <a:defRPr/>
            </a:lvl9pPr>
          </a:lstStyle>
          <a:p/>
        </p:txBody>
      </p:sp>
      <p:sp>
        <p:nvSpPr>
          <p:cNvPr id="124" name="Google Shape;124;p25"/>
          <p:cNvSpPr txBox="1"/>
          <p:nvPr>
            <p:ph idx="12" type="sldNum"/>
          </p:nvPr>
        </p:nvSpPr>
        <p:spPr>
          <a:xfrm>
            <a:off x="6112857" y="9311005"/>
            <a:ext cx="273656" cy="269240"/>
          </a:xfrm>
          <a:prstGeom prst="rect">
            <a:avLst/>
          </a:prstGeom>
          <a:noFill/>
          <a:ln>
            <a:noFill/>
          </a:ln>
        </p:spPr>
        <p:txBody>
          <a:bodyPr anchorCtr="0" anchor="ctr" bIns="45700" lIns="45700" spcFirstLastPara="1" rIns="45700" wrap="square" tIns="45700">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type="title">
  <p:cSld name="TITLE">
    <p:spTree>
      <p:nvGrpSpPr>
        <p:cNvPr id="21" name="Shape 21"/>
        <p:cNvGrpSpPr/>
        <p:nvPr/>
      </p:nvGrpSpPr>
      <p:grpSpPr>
        <a:xfrm>
          <a:off x="0" y="0"/>
          <a:ext cx="0" cy="0"/>
          <a:chOff x="0" y="0"/>
          <a:chExt cx="0" cy="0"/>
        </a:xfrm>
      </p:grpSpPr>
      <p:sp>
        <p:nvSpPr>
          <p:cNvPr id="22" name="Google Shape;22;p6"/>
          <p:cNvSpPr txBox="1"/>
          <p:nvPr>
            <p:ph type="title"/>
          </p:nvPr>
        </p:nvSpPr>
        <p:spPr>
          <a:xfrm>
            <a:off x="514350" y="1621190"/>
            <a:ext cx="5829300" cy="3448758"/>
          </a:xfrm>
          <a:prstGeom prst="rect">
            <a:avLst/>
          </a:prstGeom>
          <a:noFill/>
          <a:ln>
            <a:noFill/>
          </a:ln>
        </p:spPr>
        <p:txBody>
          <a:bodyPr anchorCtr="0" anchor="b" bIns="45700" lIns="45700" spcFirstLastPara="1" rIns="45700" wrap="square" tIns="45700">
            <a:noAutofit/>
          </a:bodyPr>
          <a:lstStyle>
            <a:lvl1pPr lvl="0" algn="ctr">
              <a:lnSpc>
                <a:spcPct val="90000"/>
              </a:lnSpc>
              <a:spcBef>
                <a:spcPts val="0"/>
              </a:spcBef>
              <a:spcAft>
                <a:spcPts val="0"/>
              </a:spcAft>
              <a:buClr>
                <a:srgbClr val="000000"/>
              </a:buClr>
              <a:buSzPts val="4500"/>
              <a:buFont typeface="Calibri"/>
              <a:buNone/>
              <a:defRPr sz="45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23" name="Google Shape;23;p6"/>
          <p:cNvSpPr txBox="1"/>
          <p:nvPr>
            <p:ph idx="1" type="body"/>
          </p:nvPr>
        </p:nvSpPr>
        <p:spPr>
          <a:xfrm>
            <a:off x="857250" y="5202944"/>
            <a:ext cx="5143500" cy="2391656"/>
          </a:xfrm>
          <a:prstGeom prst="rect">
            <a:avLst/>
          </a:prstGeom>
          <a:noFill/>
          <a:ln>
            <a:noFill/>
          </a:ln>
        </p:spPr>
        <p:txBody>
          <a:bodyPr anchorCtr="0" anchor="t" bIns="45700" lIns="45700" spcFirstLastPara="1" rIns="45700" wrap="square" tIns="45700">
            <a:noAutofit/>
          </a:bodyPr>
          <a:lstStyle>
            <a:lvl1pPr indent="-228600" lvl="0" marL="457200" algn="ctr">
              <a:lnSpc>
                <a:spcPct val="90000"/>
              </a:lnSpc>
              <a:spcBef>
                <a:spcPts val="700"/>
              </a:spcBef>
              <a:spcAft>
                <a:spcPts val="0"/>
              </a:spcAft>
              <a:buClr>
                <a:srgbClr val="000000"/>
              </a:buClr>
              <a:buSzPts val="1800"/>
              <a:buFont typeface="Calibri"/>
              <a:buNone/>
              <a:defRPr sz="1800"/>
            </a:lvl1pPr>
            <a:lvl2pPr indent="-228600" lvl="1" marL="914400" algn="ctr">
              <a:lnSpc>
                <a:spcPct val="90000"/>
              </a:lnSpc>
              <a:spcBef>
                <a:spcPts val="700"/>
              </a:spcBef>
              <a:spcAft>
                <a:spcPts val="0"/>
              </a:spcAft>
              <a:buClr>
                <a:srgbClr val="000000"/>
              </a:buClr>
              <a:buSzPts val="1800"/>
              <a:buFont typeface="Calibri"/>
              <a:buNone/>
              <a:defRPr sz="1800"/>
            </a:lvl2pPr>
            <a:lvl3pPr indent="-228600" lvl="2" marL="1371600" algn="ctr">
              <a:lnSpc>
                <a:spcPct val="90000"/>
              </a:lnSpc>
              <a:spcBef>
                <a:spcPts val="700"/>
              </a:spcBef>
              <a:spcAft>
                <a:spcPts val="0"/>
              </a:spcAft>
              <a:buClr>
                <a:srgbClr val="000000"/>
              </a:buClr>
              <a:buSzPts val="1800"/>
              <a:buFont typeface="Calibri"/>
              <a:buNone/>
              <a:defRPr sz="1800"/>
            </a:lvl3pPr>
            <a:lvl4pPr indent="-228600" lvl="3" marL="1828800" algn="ctr">
              <a:lnSpc>
                <a:spcPct val="90000"/>
              </a:lnSpc>
              <a:spcBef>
                <a:spcPts val="700"/>
              </a:spcBef>
              <a:spcAft>
                <a:spcPts val="0"/>
              </a:spcAft>
              <a:buClr>
                <a:srgbClr val="000000"/>
              </a:buClr>
              <a:buSzPts val="1800"/>
              <a:buFont typeface="Calibri"/>
              <a:buNone/>
              <a:defRPr sz="1800"/>
            </a:lvl4pPr>
            <a:lvl5pPr indent="-228600" lvl="4" marL="2286000" algn="ctr">
              <a:lnSpc>
                <a:spcPct val="90000"/>
              </a:lnSpc>
              <a:spcBef>
                <a:spcPts val="700"/>
              </a:spcBef>
              <a:spcAft>
                <a:spcPts val="0"/>
              </a:spcAft>
              <a:buClr>
                <a:srgbClr val="000000"/>
              </a:buClr>
              <a:buSzPts val="1800"/>
              <a:buFont typeface="Calibri"/>
              <a:buNone/>
              <a:defRPr sz="1800"/>
            </a:lvl5pPr>
            <a:lvl6pPr indent="-342900" lvl="5" marL="2743200" algn="l">
              <a:lnSpc>
                <a:spcPct val="90000"/>
              </a:lnSpc>
              <a:spcBef>
                <a:spcPts val="700"/>
              </a:spcBef>
              <a:spcAft>
                <a:spcPts val="0"/>
              </a:spcAft>
              <a:buClr>
                <a:srgbClr val="000000"/>
              </a:buClr>
              <a:buSzPts val="1800"/>
              <a:buChar char="•"/>
              <a:defRPr/>
            </a:lvl6pPr>
            <a:lvl7pPr indent="-342900" lvl="6" marL="3200400" algn="l">
              <a:lnSpc>
                <a:spcPct val="90000"/>
              </a:lnSpc>
              <a:spcBef>
                <a:spcPts val="700"/>
              </a:spcBef>
              <a:spcAft>
                <a:spcPts val="0"/>
              </a:spcAft>
              <a:buClr>
                <a:srgbClr val="000000"/>
              </a:buClr>
              <a:buSzPts val="1800"/>
              <a:buChar char="•"/>
              <a:defRPr/>
            </a:lvl7pPr>
            <a:lvl8pPr indent="-342900" lvl="7" marL="3657600" algn="l">
              <a:lnSpc>
                <a:spcPct val="90000"/>
              </a:lnSpc>
              <a:spcBef>
                <a:spcPts val="700"/>
              </a:spcBef>
              <a:spcAft>
                <a:spcPts val="0"/>
              </a:spcAft>
              <a:buClr>
                <a:srgbClr val="000000"/>
              </a:buClr>
              <a:buSzPts val="1800"/>
              <a:buChar char="•"/>
              <a:defRPr/>
            </a:lvl8pPr>
            <a:lvl9pPr indent="-342900" lvl="8" marL="4114800" algn="l">
              <a:lnSpc>
                <a:spcPct val="90000"/>
              </a:lnSpc>
              <a:spcBef>
                <a:spcPts val="700"/>
              </a:spcBef>
              <a:spcAft>
                <a:spcPts val="0"/>
              </a:spcAft>
              <a:buClr>
                <a:srgbClr val="000000"/>
              </a:buClr>
              <a:buSzPts val="1800"/>
              <a:buChar char="•"/>
              <a:defRPr/>
            </a:lvl9pPr>
          </a:lstStyle>
          <a:p/>
        </p:txBody>
      </p:sp>
      <p:sp>
        <p:nvSpPr>
          <p:cNvPr id="24" name="Google Shape;24;p6"/>
          <p:cNvSpPr txBox="1"/>
          <p:nvPr>
            <p:ph idx="12" type="sldNum"/>
          </p:nvPr>
        </p:nvSpPr>
        <p:spPr>
          <a:xfrm>
            <a:off x="4843462" y="9181396"/>
            <a:ext cx="343903" cy="358141"/>
          </a:xfrm>
          <a:prstGeom prst="rect">
            <a:avLst/>
          </a:prstGeom>
          <a:noFill/>
          <a:ln>
            <a:noFill/>
          </a:ln>
        </p:spPr>
        <p:txBody>
          <a:bodyPr anchorCtr="0" anchor="t" bIns="45700" lIns="45700" spcFirstLastPara="1" rIns="45700" wrap="square" tIns="45700">
            <a:noAutofit/>
          </a:bodyPr>
          <a:lstStyle>
            <a:lvl1pPr indent="0" lvl="0"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とコンテンツ">
  <p:cSld name="タイトルとコンテンツ">
    <p:spTree>
      <p:nvGrpSpPr>
        <p:cNvPr id="25" name="Shape 25"/>
        <p:cNvGrpSpPr/>
        <p:nvPr/>
      </p:nvGrpSpPr>
      <p:grpSpPr>
        <a:xfrm>
          <a:off x="0" y="0"/>
          <a:ext cx="0" cy="0"/>
          <a:chOff x="0" y="0"/>
          <a:chExt cx="0" cy="0"/>
        </a:xfrm>
      </p:grpSpPr>
      <p:sp>
        <p:nvSpPr>
          <p:cNvPr id="26" name="Google Shape;26;p7"/>
          <p:cNvSpPr txBox="1"/>
          <p:nvPr>
            <p:ph type="title"/>
          </p:nvPr>
        </p:nvSpPr>
        <p:spPr>
          <a:xfrm>
            <a:off x="471487" y="527405"/>
            <a:ext cx="5915026" cy="1914702"/>
          </a:xfrm>
          <a:prstGeom prst="rect">
            <a:avLst/>
          </a:prstGeom>
          <a:noFill/>
          <a:ln>
            <a:noFill/>
          </a:ln>
        </p:spPr>
        <p:txBody>
          <a:bodyPr anchorCtr="0" anchor="t" bIns="45700" lIns="45700" spcFirstLastPara="1" rIns="45700" wrap="square" tIns="45700">
            <a:no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27" name="Google Shape;27;p7"/>
          <p:cNvSpPr txBox="1"/>
          <p:nvPr>
            <p:ph idx="1" type="body"/>
          </p:nvPr>
        </p:nvSpPr>
        <p:spPr>
          <a:xfrm>
            <a:off x="471487" y="2637014"/>
            <a:ext cx="5915026" cy="6285267"/>
          </a:xfrm>
          <a:prstGeom prst="rect">
            <a:avLst/>
          </a:prstGeom>
          <a:noFill/>
          <a:ln>
            <a:noFill/>
          </a:ln>
        </p:spPr>
        <p:txBody>
          <a:bodyPr anchorCtr="0" anchor="t" bIns="45700" lIns="45700" spcFirstLastPara="1" rIns="45700" wrap="square" tIns="45700">
            <a:noAutofit/>
          </a:bodyPr>
          <a:lstStyle>
            <a:lvl1pPr indent="-342900" lvl="0" marL="457200" algn="l">
              <a:lnSpc>
                <a:spcPct val="90000"/>
              </a:lnSpc>
              <a:spcBef>
                <a:spcPts val="700"/>
              </a:spcBef>
              <a:spcAft>
                <a:spcPts val="0"/>
              </a:spcAft>
              <a:buClr>
                <a:srgbClr val="000000"/>
              </a:buClr>
              <a:buSzPts val="1800"/>
              <a:buChar char="•"/>
              <a:defRPr/>
            </a:lvl1pPr>
            <a:lvl2pPr indent="-342900" lvl="1" marL="914400" algn="l">
              <a:lnSpc>
                <a:spcPct val="90000"/>
              </a:lnSpc>
              <a:spcBef>
                <a:spcPts val="700"/>
              </a:spcBef>
              <a:spcAft>
                <a:spcPts val="0"/>
              </a:spcAft>
              <a:buClr>
                <a:srgbClr val="000000"/>
              </a:buClr>
              <a:buSzPts val="1800"/>
              <a:buChar char="•"/>
              <a:defRPr/>
            </a:lvl2pPr>
            <a:lvl3pPr indent="-342900" lvl="2" marL="1371600" algn="l">
              <a:lnSpc>
                <a:spcPct val="90000"/>
              </a:lnSpc>
              <a:spcBef>
                <a:spcPts val="700"/>
              </a:spcBef>
              <a:spcAft>
                <a:spcPts val="0"/>
              </a:spcAft>
              <a:buClr>
                <a:srgbClr val="000000"/>
              </a:buClr>
              <a:buSzPts val="1800"/>
              <a:buChar char="•"/>
              <a:defRPr/>
            </a:lvl3pPr>
            <a:lvl4pPr indent="-342900" lvl="3" marL="1828800" algn="l">
              <a:lnSpc>
                <a:spcPct val="90000"/>
              </a:lnSpc>
              <a:spcBef>
                <a:spcPts val="700"/>
              </a:spcBef>
              <a:spcAft>
                <a:spcPts val="0"/>
              </a:spcAft>
              <a:buClr>
                <a:srgbClr val="000000"/>
              </a:buClr>
              <a:buSzPts val="1800"/>
              <a:buChar char="•"/>
              <a:defRPr/>
            </a:lvl4pPr>
            <a:lvl5pPr indent="-342900" lvl="4" marL="2286000" algn="l">
              <a:lnSpc>
                <a:spcPct val="90000"/>
              </a:lnSpc>
              <a:spcBef>
                <a:spcPts val="700"/>
              </a:spcBef>
              <a:spcAft>
                <a:spcPts val="0"/>
              </a:spcAft>
              <a:buClr>
                <a:srgbClr val="000000"/>
              </a:buClr>
              <a:buSzPts val="1800"/>
              <a:buChar char="•"/>
              <a:defRPr/>
            </a:lvl5pPr>
            <a:lvl6pPr indent="-342900" lvl="5" marL="2743200" algn="l">
              <a:lnSpc>
                <a:spcPct val="90000"/>
              </a:lnSpc>
              <a:spcBef>
                <a:spcPts val="700"/>
              </a:spcBef>
              <a:spcAft>
                <a:spcPts val="0"/>
              </a:spcAft>
              <a:buClr>
                <a:srgbClr val="000000"/>
              </a:buClr>
              <a:buSzPts val="1800"/>
              <a:buChar char="•"/>
              <a:defRPr/>
            </a:lvl6pPr>
            <a:lvl7pPr indent="-342900" lvl="6" marL="3200400" algn="l">
              <a:lnSpc>
                <a:spcPct val="90000"/>
              </a:lnSpc>
              <a:spcBef>
                <a:spcPts val="700"/>
              </a:spcBef>
              <a:spcAft>
                <a:spcPts val="0"/>
              </a:spcAft>
              <a:buClr>
                <a:srgbClr val="000000"/>
              </a:buClr>
              <a:buSzPts val="1800"/>
              <a:buChar char="•"/>
              <a:defRPr/>
            </a:lvl7pPr>
            <a:lvl8pPr indent="-342900" lvl="7" marL="3657600" algn="l">
              <a:lnSpc>
                <a:spcPct val="90000"/>
              </a:lnSpc>
              <a:spcBef>
                <a:spcPts val="700"/>
              </a:spcBef>
              <a:spcAft>
                <a:spcPts val="0"/>
              </a:spcAft>
              <a:buClr>
                <a:srgbClr val="000000"/>
              </a:buClr>
              <a:buSzPts val="1800"/>
              <a:buChar char="•"/>
              <a:defRPr/>
            </a:lvl8pPr>
            <a:lvl9pPr indent="-342900" lvl="8" marL="4114800" algn="l">
              <a:lnSpc>
                <a:spcPct val="90000"/>
              </a:lnSpc>
              <a:spcBef>
                <a:spcPts val="700"/>
              </a:spcBef>
              <a:spcAft>
                <a:spcPts val="0"/>
              </a:spcAft>
              <a:buClr>
                <a:srgbClr val="000000"/>
              </a:buClr>
              <a:buSzPts val="1800"/>
              <a:buChar char="•"/>
              <a:defRPr/>
            </a:lvl9pPr>
          </a:lstStyle>
          <a:p/>
        </p:txBody>
      </p:sp>
      <p:sp>
        <p:nvSpPr>
          <p:cNvPr id="28" name="Google Shape;28;p7"/>
          <p:cNvSpPr txBox="1"/>
          <p:nvPr>
            <p:ph idx="12" type="sldNum"/>
          </p:nvPr>
        </p:nvSpPr>
        <p:spPr>
          <a:xfrm>
            <a:off x="4843462" y="9181396"/>
            <a:ext cx="343903" cy="358141"/>
          </a:xfrm>
          <a:prstGeom prst="rect">
            <a:avLst/>
          </a:prstGeom>
          <a:noFill/>
          <a:ln>
            <a:noFill/>
          </a:ln>
        </p:spPr>
        <p:txBody>
          <a:bodyPr anchorCtr="0" anchor="t" bIns="45700" lIns="45700" spcFirstLastPara="1" rIns="45700" wrap="square" tIns="45700">
            <a:noAutofit/>
          </a:bodyPr>
          <a:lstStyle>
            <a:lvl1pPr indent="0" lvl="0"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セクション見出し">
  <p:cSld name="セクション見出し">
    <p:spTree>
      <p:nvGrpSpPr>
        <p:cNvPr id="29" name="Shape 29"/>
        <p:cNvGrpSpPr/>
        <p:nvPr/>
      </p:nvGrpSpPr>
      <p:grpSpPr>
        <a:xfrm>
          <a:off x="0" y="0"/>
          <a:ext cx="0" cy="0"/>
          <a:chOff x="0" y="0"/>
          <a:chExt cx="0" cy="0"/>
        </a:xfrm>
      </p:grpSpPr>
      <p:sp>
        <p:nvSpPr>
          <p:cNvPr id="30" name="Google Shape;30;p8"/>
          <p:cNvSpPr txBox="1"/>
          <p:nvPr>
            <p:ph type="title"/>
          </p:nvPr>
        </p:nvSpPr>
        <p:spPr>
          <a:xfrm>
            <a:off x="467916" y="2469624"/>
            <a:ext cx="5915026" cy="4120621"/>
          </a:xfrm>
          <a:prstGeom prst="rect">
            <a:avLst/>
          </a:prstGeom>
          <a:noFill/>
          <a:ln>
            <a:noFill/>
          </a:ln>
        </p:spPr>
        <p:txBody>
          <a:bodyPr anchorCtr="0" anchor="b" bIns="45700" lIns="45700" spcFirstLastPara="1" rIns="45700" wrap="square" tIns="45700">
            <a:noAutofit/>
          </a:bodyPr>
          <a:lstStyle>
            <a:lvl1pPr lvl="0" algn="l">
              <a:lnSpc>
                <a:spcPct val="90000"/>
              </a:lnSpc>
              <a:spcBef>
                <a:spcPts val="0"/>
              </a:spcBef>
              <a:spcAft>
                <a:spcPts val="0"/>
              </a:spcAft>
              <a:buClr>
                <a:srgbClr val="000000"/>
              </a:buClr>
              <a:buSzPts val="4500"/>
              <a:buFont typeface="Calibri"/>
              <a:buNone/>
              <a:defRPr sz="45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31" name="Google Shape;31;p8"/>
          <p:cNvSpPr txBox="1"/>
          <p:nvPr>
            <p:ph idx="1" type="body"/>
          </p:nvPr>
        </p:nvSpPr>
        <p:spPr>
          <a:xfrm>
            <a:off x="467916" y="6629226"/>
            <a:ext cx="5915026" cy="2166938"/>
          </a:xfrm>
          <a:prstGeom prst="rect">
            <a:avLst/>
          </a:prstGeom>
          <a:noFill/>
          <a:ln>
            <a:noFill/>
          </a:ln>
        </p:spPr>
        <p:txBody>
          <a:bodyPr anchorCtr="0" anchor="t" bIns="45700" lIns="45700" spcFirstLastPara="1" rIns="45700" wrap="square" tIns="45700">
            <a:noAutofit/>
          </a:bodyPr>
          <a:lstStyle>
            <a:lvl1pPr indent="-228600" lvl="0" marL="457200" algn="l">
              <a:lnSpc>
                <a:spcPct val="90000"/>
              </a:lnSpc>
              <a:spcBef>
                <a:spcPts val="700"/>
              </a:spcBef>
              <a:spcAft>
                <a:spcPts val="0"/>
              </a:spcAft>
              <a:buClr>
                <a:srgbClr val="000000"/>
              </a:buClr>
              <a:buSzPts val="1800"/>
              <a:buFont typeface="Calibri"/>
              <a:buNone/>
              <a:defRPr sz="1800"/>
            </a:lvl1pPr>
            <a:lvl2pPr indent="-228600" lvl="1" marL="914400" algn="l">
              <a:lnSpc>
                <a:spcPct val="90000"/>
              </a:lnSpc>
              <a:spcBef>
                <a:spcPts val="700"/>
              </a:spcBef>
              <a:spcAft>
                <a:spcPts val="0"/>
              </a:spcAft>
              <a:buClr>
                <a:srgbClr val="000000"/>
              </a:buClr>
              <a:buSzPts val="1800"/>
              <a:buFont typeface="Calibri"/>
              <a:buNone/>
              <a:defRPr sz="1800"/>
            </a:lvl2pPr>
            <a:lvl3pPr indent="-228600" lvl="2" marL="1371600" algn="l">
              <a:lnSpc>
                <a:spcPct val="90000"/>
              </a:lnSpc>
              <a:spcBef>
                <a:spcPts val="700"/>
              </a:spcBef>
              <a:spcAft>
                <a:spcPts val="0"/>
              </a:spcAft>
              <a:buClr>
                <a:srgbClr val="000000"/>
              </a:buClr>
              <a:buSzPts val="1800"/>
              <a:buFont typeface="Calibri"/>
              <a:buNone/>
              <a:defRPr sz="1800"/>
            </a:lvl3pPr>
            <a:lvl4pPr indent="-228600" lvl="3" marL="1828800" algn="l">
              <a:lnSpc>
                <a:spcPct val="90000"/>
              </a:lnSpc>
              <a:spcBef>
                <a:spcPts val="700"/>
              </a:spcBef>
              <a:spcAft>
                <a:spcPts val="0"/>
              </a:spcAft>
              <a:buClr>
                <a:srgbClr val="000000"/>
              </a:buClr>
              <a:buSzPts val="1800"/>
              <a:buFont typeface="Calibri"/>
              <a:buNone/>
              <a:defRPr sz="1800"/>
            </a:lvl4pPr>
            <a:lvl5pPr indent="-228600" lvl="4" marL="2286000" algn="l">
              <a:lnSpc>
                <a:spcPct val="90000"/>
              </a:lnSpc>
              <a:spcBef>
                <a:spcPts val="700"/>
              </a:spcBef>
              <a:spcAft>
                <a:spcPts val="0"/>
              </a:spcAft>
              <a:buClr>
                <a:srgbClr val="000000"/>
              </a:buClr>
              <a:buSzPts val="1800"/>
              <a:buFont typeface="Calibri"/>
              <a:buNone/>
              <a:defRPr sz="1800"/>
            </a:lvl5pPr>
            <a:lvl6pPr indent="-342900" lvl="5" marL="2743200" algn="l">
              <a:lnSpc>
                <a:spcPct val="90000"/>
              </a:lnSpc>
              <a:spcBef>
                <a:spcPts val="700"/>
              </a:spcBef>
              <a:spcAft>
                <a:spcPts val="0"/>
              </a:spcAft>
              <a:buClr>
                <a:srgbClr val="000000"/>
              </a:buClr>
              <a:buSzPts val="1800"/>
              <a:buChar char="•"/>
              <a:defRPr/>
            </a:lvl6pPr>
            <a:lvl7pPr indent="-342900" lvl="6" marL="3200400" algn="l">
              <a:lnSpc>
                <a:spcPct val="90000"/>
              </a:lnSpc>
              <a:spcBef>
                <a:spcPts val="700"/>
              </a:spcBef>
              <a:spcAft>
                <a:spcPts val="0"/>
              </a:spcAft>
              <a:buClr>
                <a:srgbClr val="000000"/>
              </a:buClr>
              <a:buSzPts val="1800"/>
              <a:buChar char="•"/>
              <a:defRPr/>
            </a:lvl7pPr>
            <a:lvl8pPr indent="-342900" lvl="7" marL="3657600" algn="l">
              <a:lnSpc>
                <a:spcPct val="90000"/>
              </a:lnSpc>
              <a:spcBef>
                <a:spcPts val="700"/>
              </a:spcBef>
              <a:spcAft>
                <a:spcPts val="0"/>
              </a:spcAft>
              <a:buClr>
                <a:srgbClr val="000000"/>
              </a:buClr>
              <a:buSzPts val="1800"/>
              <a:buChar char="•"/>
              <a:defRPr/>
            </a:lvl8pPr>
            <a:lvl9pPr indent="-342900" lvl="8" marL="4114800" algn="l">
              <a:lnSpc>
                <a:spcPct val="90000"/>
              </a:lnSpc>
              <a:spcBef>
                <a:spcPts val="700"/>
              </a:spcBef>
              <a:spcAft>
                <a:spcPts val="0"/>
              </a:spcAft>
              <a:buClr>
                <a:srgbClr val="000000"/>
              </a:buClr>
              <a:buSzPts val="1800"/>
              <a:buChar char="•"/>
              <a:defRPr/>
            </a:lvl9pPr>
          </a:lstStyle>
          <a:p/>
        </p:txBody>
      </p:sp>
      <p:sp>
        <p:nvSpPr>
          <p:cNvPr id="32" name="Google Shape;32;p8"/>
          <p:cNvSpPr txBox="1"/>
          <p:nvPr>
            <p:ph idx="12" type="sldNum"/>
          </p:nvPr>
        </p:nvSpPr>
        <p:spPr>
          <a:xfrm>
            <a:off x="4843462" y="9181396"/>
            <a:ext cx="343903" cy="358141"/>
          </a:xfrm>
          <a:prstGeom prst="rect">
            <a:avLst/>
          </a:prstGeom>
          <a:noFill/>
          <a:ln>
            <a:noFill/>
          </a:ln>
        </p:spPr>
        <p:txBody>
          <a:bodyPr anchorCtr="0" anchor="t" bIns="45700" lIns="45700" spcFirstLastPara="1" rIns="45700" wrap="square" tIns="45700">
            <a:noAutofit/>
          </a:bodyPr>
          <a:lstStyle>
            <a:lvl1pPr indent="0" lvl="0"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つのコンテンツ">
  <p:cSld name="2 つのコンテンツ">
    <p:spTree>
      <p:nvGrpSpPr>
        <p:cNvPr id="33" name="Shape 33"/>
        <p:cNvGrpSpPr/>
        <p:nvPr/>
      </p:nvGrpSpPr>
      <p:grpSpPr>
        <a:xfrm>
          <a:off x="0" y="0"/>
          <a:ext cx="0" cy="0"/>
          <a:chOff x="0" y="0"/>
          <a:chExt cx="0" cy="0"/>
        </a:xfrm>
      </p:grpSpPr>
      <p:sp>
        <p:nvSpPr>
          <p:cNvPr id="34" name="Google Shape;34;p9"/>
          <p:cNvSpPr txBox="1"/>
          <p:nvPr>
            <p:ph type="title"/>
          </p:nvPr>
        </p:nvSpPr>
        <p:spPr>
          <a:xfrm>
            <a:off x="471487" y="527405"/>
            <a:ext cx="5915026" cy="1914702"/>
          </a:xfrm>
          <a:prstGeom prst="rect">
            <a:avLst/>
          </a:prstGeom>
          <a:noFill/>
          <a:ln>
            <a:noFill/>
          </a:ln>
        </p:spPr>
        <p:txBody>
          <a:bodyPr anchorCtr="0" anchor="t" bIns="45700" lIns="45700" spcFirstLastPara="1" rIns="45700" wrap="square" tIns="45700">
            <a:no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35" name="Google Shape;35;p9"/>
          <p:cNvSpPr txBox="1"/>
          <p:nvPr>
            <p:ph idx="1" type="body"/>
          </p:nvPr>
        </p:nvSpPr>
        <p:spPr>
          <a:xfrm>
            <a:off x="471487" y="2637014"/>
            <a:ext cx="2914651" cy="6285267"/>
          </a:xfrm>
          <a:prstGeom prst="rect">
            <a:avLst/>
          </a:prstGeom>
          <a:noFill/>
          <a:ln>
            <a:noFill/>
          </a:ln>
        </p:spPr>
        <p:txBody>
          <a:bodyPr anchorCtr="0" anchor="t" bIns="45700" lIns="45700" spcFirstLastPara="1" rIns="45700" wrap="square" tIns="45700">
            <a:noAutofit/>
          </a:bodyPr>
          <a:lstStyle>
            <a:lvl1pPr indent="-342900" lvl="0" marL="457200" algn="l">
              <a:lnSpc>
                <a:spcPct val="90000"/>
              </a:lnSpc>
              <a:spcBef>
                <a:spcPts val="700"/>
              </a:spcBef>
              <a:spcAft>
                <a:spcPts val="0"/>
              </a:spcAft>
              <a:buClr>
                <a:srgbClr val="000000"/>
              </a:buClr>
              <a:buSzPts val="1800"/>
              <a:buChar char="•"/>
              <a:defRPr/>
            </a:lvl1pPr>
            <a:lvl2pPr indent="-342900" lvl="1" marL="914400" algn="l">
              <a:lnSpc>
                <a:spcPct val="90000"/>
              </a:lnSpc>
              <a:spcBef>
                <a:spcPts val="700"/>
              </a:spcBef>
              <a:spcAft>
                <a:spcPts val="0"/>
              </a:spcAft>
              <a:buClr>
                <a:srgbClr val="000000"/>
              </a:buClr>
              <a:buSzPts val="1800"/>
              <a:buChar char="•"/>
              <a:defRPr/>
            </a:lvl2pPr>
            <a:lvl3pPr indent="-342900" lvl="2" marL="1371600" algn="l">
              <a:lnSpc>
                <a:spcPct val="90000"/>
              </a:lnSpc>
              <a:spcBef>
                <a:spcPts val="700"/>
              </a:spcBef>
              <a:spcAft>
                <a:spcPts val="0"/>
              </a:spcAft>
              <a:buClr>
                <a:srgbClr val="000000"/>
              </a:buClr>
              <a:buSzPts val="1800"/>
              <a:buChar char="•"/>
              <a:defRPr/>
            </a:lvl3pPr>
            <a:lvl4pPr indent="-342900" lvl="3" marL="1828800" algn="l">
              <a:lnSpc>
                <a:spcPct val="90000"/>
              </a:lnSpc>
              <a:spcBef>
                <a:spcPts val="700"/>
              </a:spcBef>
              <a:spcAft>
                <a:spcPts val="0"/>
              </a:spcAft>
              <a:buClr>
                <a:srgbClr val="000000"/>
              </a:buClr>
              <a:buSzPts val="1800"/>
              <a:buChar char="•"/>
              <a:defRPr/>
            </a:lvl4pPr>
            <a:lvl5pPr indent="-342900" lvl="4" marL="2286000" algn="l">
              <a:lnSpc>
                <a:spcPct val="90000"/>
              </a:lnSpc>
              <a:spcBef>
                <a:spcPts val="700"/>
              </a:spcBef>
              <a:spcAft>
                <a:spcPts val="0"/>
              </a:spcAft>
              <a:buClr>
                <a:srgbClr val="000000"/>
              </a:buClr>
              <a:buSzPts val="1800"/>
              <a:buChar char="•"/>
              <a:defRPr/>
            </a:lvl5pPr>
            <a:lvl6pPr indent="-342900" lvl="5" marL="2743200" algn="l">
              <a:lnSpc>
                <a:spcPct val="90000"/>
              </a:lnSpc>
              <a:spcBef>
                <a:spcPts val="700"/>
              </a:spcBef>
              <a:spcAft>
                <a:spcPts val="0"/>
              </a:spcAft>
              <a:buClr>
                <a:srgbClr val="000000"/>
              </a:buClr>
              <a:buSzPts val="1800"/>
              <a:buChar char="•"/>
              <a:defRPr/>
            </a:lvl6pPr>
            <a:lvl7pPr indent="-342900" lvl="6" marL="3200400" algn="l">
              <a:lnSpc>
                <a:spcPct val="90000"/>
              </a:lnSpc>
              <a:spcBef>
                <a:spcPts val="700"/>
              </a:spcBef>
              <a:spcAft>
                <a:spcPts val="0"/>
              </a:spcAft>
              <a:buClr>
                <a:srgbClr val="000000"/>
              </a:buClr>
              <a:buSzPts val="1800"/>
              <a:buChar char="•"/>
              <a:defRPr/>
            </a:lvl7pPr>
            <a:lvl8pPr indent="-342900" lvl="7" marL="3657600" algn="l">
              <a:lnSpc>
                <a:spcPct val="90000"/>
              </a:lnSpc>
              <a:spcBef>
                <a:spcPts val="700"/>
              </a:spcBef>
              <a:spcAft>
                <a:spcPts val="0"/>
              </a:spcAft>
              <a:buClr>
                <a:srgbClr val="000000"/>
              </a:buClr>
              <a:buSzPts val="1800"/>
              <a:buChar char="•"/>
              <a:defRPr/>
            </a:lvl8pPr>
            <a:lvl9pPr indent="-342900" lvl="8" marL="4114800" algn="l">
              <a:lnSpc>
                <a:spcPct val="90000"/>
              </a:lnSpc>
              <a:spcBef>
                <a:spcPts val="700"/>
              </a:spcBef>
              <a:spcAft>
                <a:spcPts val="0"/>
              </a:spcAft>
              <a:buClr>
                <a:srgbClr val="000000"/>
              </a:buClr>
              <a:buSzPts val="1800"/>
              <a:buChar char="•"/>
              <a:defRPr/>
            </a:lvl9pPr>
          </a:lstStyle>
          <a:p/>
        </p:txBody>
      </p:sp>
      <p:sp>
        <p:nvSpPr>
          <p:cNvPr id="36" name="Google Shape;36;p9"/>
          <p:cNvSpPr txBox="1"/>
          <p:nvPr>
            <p:ph idx="12" type="sldNum"/>
          </p:nvPr>
        </p:nvSpPr>
        <p:spPr>
          <a:xfrm>
            <a:off x="4843462" y="9181396"/>
            <a:ext cx="343903" cy="358141"/>
          </a:xfrm>
          <a:prstGeom prst="rect">
            <a:avLst/>
          </a:prstGeom>
          <a:noFill/>
          <a:ln>
            <a:noFill/>
          </a:ln>
        </p:spPr>
        <p:txBody>
          <a:bodyPr anchorCtr="0" anchor="t" bIns="45700" lIns="45700" spcFirstLastPara="1" rIns="45700" wrap="square" tIns="45700">
            <a:noAutofit/>
          </a:bodyPr>
          <a:lstStyle>
            <a:lvl1pPr indent="0" lvl="0"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較">
  <p:cSld name="比較">
    <p:spTree>
      <p:nvGrpSpPr>
        <p:cNvPr id="37" name="Shape 37"/>
        <p:cNvGrpSpPr/>
        <p:nvPr/>
      </p:nvGrpSpPr>
      <p:grpSpPr>
        <a:xfrm>
          <a:off x="0" y="0"/>
          <a:ext cx="0" cy="0"/>
          <a:chOff x="0" y="0"/>
          <a:chExt cx="0" cy="0"/>
        </a:xfrm>
      </p:grpSpPr>
      <p:sp>
        <p:nvSpPr>
          <p:cNvPr id="38" name="Google Shape;38;p10"/>
          <p:cNvSpPr txBox="1"/>
          <p:nvPr>
            <p:ph type="title"/>
          </p:nvPr>
        </p:nvSpPr>
        <p:spPr>
          <a:xfrm>
            <a:off x="472381" y="527405"/>
            <a:ext cx="5915026" cy="1914702"/>
          </a:xfrm>
          <a:prstGeom prst="rect">
            <a:avLst/>
          </a:prstGeom>
          <a:noFill/>
          <a:ln>
            <a:noFill/>
          </a:ln>
        </p:spPr>
        <p:txBody>
          <a:bodyPr anchorCtr="0" anchor="t" bIns="45700" lIns="45700" spcFirstLastPara="1" rIns="45700" wrap="square" tIns="45700">
            <a:no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39" name="Google Shape;39;p10"/>
          <p:cNvSpPr txBox="1"/>
          <p:nvPr>
            <p:ph idx="1" type="body"/>
          </p:nvPr>
        </p:nvSpPr>
        <p:spPr>
          <a:xfrm>
            <a:off x="472381" y="2428346"/>
            <a:ext cx="2901256" cy="1190096"/>
          </a:xfrm>
          <a:prstGeom prst="rect">
            <a:avLst/>
          </a:prstGeom>
          <a:noFill/>
          <a:ln>
            <a:noFill/>
          </a:ln>
        </p:spPr>
        <p:txBody>
          <a:bodyPr anchorCtr="0" anchor="b" bIns="45700" lIns="45700" spcFirstLastPara="1" rIns="45700" wrap="square" tIns="45700">
            <a:noAutofit/>
          </a:bodyPr>
          <a:lstStyle>
            <a:lvl1pPr indent="-228600" lvl="0" marL="457200" algn="l">
              <a:lnSpc>
                <a:spcPct val="90000"/>
              </a:lnSpc>
              <a:spcBef>
                <a:spcPts val="700"/>
              </a:spcBef>
              <a:spcAft>
                <a:spcPts val="0"/>
              </a:spcAft>
              <a:buClr>
                <a:srgbClr val="000000"/>
              </a:buClr>
              <a:buSzPts val="1800"/>
              <a:buFont typeface="Calibri"/>
              <a:buNone/>
              <a:defRPr b="1" sz="1800"/>
            </a:lvl1pPr>
            <a:lvl2pPr indent="-228600" lvl="1" marL="914400" algn="l">
              <a:lnSpc>
                <a:spcPct val="90000"/>
              </a:lnSpc>
              <a:spcBef>
                <a:spcPts val="700"/>
              </a:spcBef>
              <a:spcAft>
                <a:spcPts val="0"/>
              </a:spcAft>
              <a:buClr>
                <a:srgbClr val="000000"/>
              </a:buClr>
              <a:buSzPts val="1800"/>
              <a:buFont typeface="Calibri"/>
              <a:buNone/>
              <a:defRPr b="1" sz="1800"/>
            </a:lvl2pPr>
            <a:lvl3pPr indent="-228600" lvl="2" marL="1371600" algn="l">
              <a:lnSpc>
                <a:spcPct val="90000"/>
              </a:lnSpc>
              <a:spcBef>
                <a:spcPts val="700"/>
              </a:spcBef>
              <a:spcAft>
                <a:spcPts val="0"/>
              </a:spcAft>
              <a:buClr>
                <a:srgbClr val="000000"/>
              </a:buClr>
              <a:buSzPts val="1800"/>
              <a:buFont typeface="Calibri"/>
              <a:buNone/>
              <a:defRPr b="1" sz="1800"/>
            </a:lvl3pPr>
            <a:lvl4pPr indent="-228600" lvl="3" marL="1828800" algn="l">
              <a:lnSpc>
                <a:spcPct val="90000"/>
              </a:lnSpc>
              <a:spcBef>
                <a:spcPts val="700"/>
              </a:spcBef>
              <a:spcAft>
                <a:spcPts val="0"/>
              </a:spcAft>
              <a:buClr>
                <a:srgbClr val="000000"/>
              </a:buClr>
              <a:buSzPts val="1800"/>
              <a:buFont typeface="Calibri"/>
              <a:buNone/>
              <a:defRPr b="1" sz="1800"/>
            </a:lvl4pPr>
            <a:lvl5pPr indent="-228600" lvl="4" marL="2286000" algn="l">
              <a:lnSpc>
                <a:spcPct val="90000"/>
              </a:lnSpc>
              <a:spcBef>
                <a:spcPts val="700"/>
              </a:spcBef>
              <a:spcAft>
                <a:spcPts val="0"/>
              </a:spcAft>
              <a:buClr>
                <a:srgbClr val="000000"/>
              </a:buClr>
              <a:buSzPts val="1800"/>
              <a:buFont typeface="Calibri"/>
              <a:buNone/>
              <a:defRPr b="1" sz="1800"/>
            </a:lvl5pPr>
            <a:lvl6pPr indent="-342900" lvl="5" marL="2743200" algn="l">
              <a:lnSpc>
                <a:spcPct val="90000"/>
              </a:lnSpc>
              <a:spcBef>
                <a:spcPts val="700"/>
              </a:spcBef>
              <a:spcAft>
                <a:spcPts val="0"/>
              </a:spcAft>
              <a:buClr>
                <a:srgbClr val="000000"/>
              </a:buClr>
              <a:buSzPts val="1800"/>
              <a:buChar char="•"/>
              <a:defRPr/>
            </a:lvl6pPr>
            <a:lvl7pPr indent="-342900" lvl="6" marL="3200400" algn="l">
              <a:lnSpc>
                <a:spcPct val="90000"/>
              </a:lnSpc>
              <a:spcBef>
                <a:spcPts val="700"/>
              </a:spcBef>
              <a:spcAft>
                <a:spcPts val="0"/>
              </a:spcAft>
              <a:buClr>
                <a:srgbClr val="000000"/>
              </a:buClr>
              <a:buSzPts val="1800"/>
              <a:buChar char="•"/>
              <a:defRPr/>
            </a:lvl7pPr>
            <a:lvl8pPr indent="-342900" lvl="7" marL="3657600" algn="l">
              <a:lnSpc>
                <a:spcPct val="90000"/>
              </a:lnSpc>
              <a:spcBef>
                <a:spcPts val="700"/>
              </a:spcBef>
              <a:spcAft>
                <a:spcPts val="0"/>
              </a:spcAft>
              <a:buClr>
                <a:srgbClr val="000000"/>
              </a:buClr>
              <a:buSzPts val="1800"/>
              <a:buChar char="•"/>
              <a:defRPr/>
            </a:lvl8pPr>
            <a:lvl9pPr indent="-342900" lvl="8" marL="4114800" algn="l">
              <a:lnSpc>
                <a:spcPct val="90000"/>
              </a:lnSpc>
              <a:spcBef>
                <a:spcPts val="700"/>
              </a:spcBef>
              <a:spcAft>
                <a:spcPts val="0"/>
              </a:spcAft>
              <a:buClr>
                <a:srgbClr val="000000"/>
              </a:buClr>
              <a:buSzPts val="1800"/>
              <a:buChar char="•"/>
              <a:defRPr/>
            </a:lvl9pPr>
          </a:lstStyle>
          <a:p/>
        </p:txBody>
      </p:sp>
      <p:sp>
        <p:nvSpPr>
          <p:cNvPr id="40" name="Google Shape;40;p10"/>
          <p:cNvSpPr txBox="1"/>
          <p:nvPr>
            <p:ph idx="2" type="body"/>
          </p:nvPr>
        </p:nvSpPr>
        <p:spPr>
          <a:xfrm>
            <a:off x="3471862" y="2428346"/>
            <a:ext cx="2915544" cy="1190096"/>
          </a:xfrm>
          <a:prstGeom prst="rect">
            <a:avLst/>
          </a:prstGeom>
          <a:noFill/>
          <a:ln>
            <a:noFill/>
          </a:ln>
        </p:spPr>
        <p:txBody>
          <a:bodyPr anchorCtr="0" anchor="b" bIns="45700" lIns="45700" spcFirstLastPara="1" rIns="45700" wrap="square" tIns="45700">
            <a:noAutofit/>
          </a:bodyPr>
          <a:lstStyle>
            <a:lvl1pPr indent="-342900" lvl="0" marL="457200" algn="l">
              <a:lnSpc>
                <a:spcPct val="90000"/>
              </a:lnSpc>
              <a:spcBef>
                <a:spcPts val="700"/>
              </a:spcBef>
              <a:spcAft>
                <a:spcPts val="0"/>
              </a:spcAft>
              <a:buClr>
                <a:srgbClr val="000000"/>
              </a:buClr>
              <a:buSzPts val="1800"/>
              <a:buChar char="•"/>
              <a:defRPr/>
            </a:lvl1pPr>
            <a:lvl2pPr indent="-342900" lvl="1" marL="914400" algn="l">
              <a:lnSpc>
                <a:spcPct val="90000"/>
              </a:lnSpc>
              <a:spcBef>
                <a:spcPts val="700"/>
              </a:spcBef>
              <a:spcAft>
                <a:spcPts val="0"/>
              </a:spcAft>
              <a:buClr>
                <a:srgbClr val="000000"/>
              </a:buClr>
              <a:buSzPts val="1800"/>
              <a:buChar char="•"/>
              <a:defRPr/>
            </a:lvl2pPr>
            <a:lvl3pPr indent="-342900" lvl="2" marL="1371600" algn="l">
              <a:lnSpc>
                <a:spcPct val="90000"/>
              </a:lnSpc>
              <a:spcBef>
                <a:spcPts val="700"/>
              </a:spcBef>
              <a:spcAft>
                <a:spcPts val="0"/>
              </a:spcAft>
              <a:buClr>
                <a:srgbClr val="000000"/>
              </a:buClr>
              <a:buSzPts val="1800"/>
              <a:buChar char="•"/>
              <a:defRPr/>
            </a:lvl3pPr>
            <a:lvl4pPr indent="-342900" lvl="3" marL="1828800" algn="l">
              <a:lnSpc>
                <a:spcPct val="90000"/>
              </a:lnSpc>
              <a:spcBef>
                <a:spcPts val="700"/>
              </a:spcBef>
              <a:spcAft>
                <a:spcPts val="0"/>
              </a:spcAft>
              <a:buClr>
                <a:srgbClr val="000000"/>
              </a:buClr>
              <a:buSzPts val="1800"/>
              <a:buChar char="•"/>
              <a:defRPr/>
            </a:lvl4pPr>
            <a:lvl5pPr indent="-342900" lvl="4" marL="2286000" algn="l">
              <a:lnSpc>
                <a:spcPct val="90000"/>
              </a:lnSpc>
              <a:spcBef>
                <a:spcPts val="700"/>
              </a:spcBef>
              <a:spcAft>
                <a:spcPts val="0"/>
              </a:spcAft>
              <a:buClr>
                <a:srgbClr val="000000"/>
              </a:buClr>
              <a:buSzPts val="1800"/>
              <a:buChar char="•"/>
              <a:defRPr/>
            </a:lvl5pPr>
            <a:lvl6pPr indent="-342900" lvl="5" marL="2743200" algn="l">
              <a:lnSpc>
                <a:spcPct val="90000"/>
              </a:lnSpc>
              <a:spcBef>
                <a:spcPts val="700"/>
              </a:spcBef>
              <a:spcAft>
                <a:spcPts val="0"/>
              </a:spcAft>
              <a:buClr>
                <a:srgbClr val="000000"/>
              </a:buClr>
              <a:buSzPts val="1800"/>
              <a:buChar char="•"/>
              <a:defRPr/>
            </a:lvl6pPr>
            <a:lvl7pPr indent="-342900" lvl="6" marL="3200400" algn="l">
              <a:lnSpc>
                <a:spcPct val="90000"/>
              </a:lnSpc>
              <a:spcBef>
                <a:spcPts val="700"/>
              </a:spcBef>
              <a:spcAft>
                <a:spcPts val="0"/>
              </a:spcAft>
              <a:buClr>
                <a:srgbClr val="000000"/>
              </a:buClr>
              <a:buSzPts val="1800"/>
              <a:buChar char="•"/>
              <a:defRPr/>
            </a:lvl7pPr>
            <a:lvl8pPr indent="-342900" lvl="7" marL="3657600" algn="l">
              <a:lnSpc>
                <a:spcPct val="90000"/>
              </a:lnSpc>
              <a:spcBef>
                <a:spcPts val="700"/>
              </a:spcBef>
              <a:spcAft>
                <a:spcPts val="0"/>
              </a:spcAft>
              <a:buClr>
                <a:srgbClr val="000000"/>
              </a:buClr>
              <a:buSzPts val="1800"/>
              <a:buChar char="•"/>
              <a:defRPr/>
            </a:lvl8pPr>
            <a:lvl9pPr indent="-342900" lvl="8" marL="4114800" algn="l">
              <a:lnSpc>
                <a:spcPct val="90000"/>
              </a:lnSpc>
              <a:spcBef>
                <a:spcPts val="700"/>
              </a:spcBef>
              <a:spcAft>
                <a:spcPts val="0"/>
              </a:spcAft>
              <a:buClr>
                <a:srgbClr val="000000"/>
              </a:buClr>
              <a:buSzPts val="1800"/>
              <a:buChar char="•"/>
              <a:defRPr/>
            </a:lvl9pPr>
          </a:lstStyle>
          <a:p/>
        </p:txBody>
      </p:sp>
      <p:sp>
        <p:nvSpPr>
          <p:cNvPr id="41" name="Google Shape;41;p10"/>
          <p:cNvSpPr txBox="1"/>
          <p:nvPr>
            <p:ph idx="12" type="sldNum"/>
          </p:nvPr>
        </p:nvSpPr>
        <p:spPr>
          <a:xfrm>
            <a:off x="4843462" y="9181396"/>
            <a:ext cx="343903" cy="358141"/>
          </a:xfrm>
          <a:prstGeom prst="rect">
            <a:avLst/>
          </a:prstGeom>
          <a:noFill/>
          <a:ln>
            <a:noFill/>
          </a:ln>
        </p:spPr>
        <p:txBody>
          <a:bodyPr anchorCtr="0" anchor="t" bIns="45700" lIns="45700" spcFirstLastPara="1" rIns="45700" wrap="square" tIns="45700">
            <a:noAutofit/>
          </a:bodyPr>
          <a:lstStyle>
            <a:lvl1pPr indent="0" lvl="0"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のみ">
  <p:cSld name="タイトルのみ">
    <p:spTree>
      <p:nvGrpSpPr>
        <p:cNvPr id="42" name="Shape 42"/>
        <p:cNvGrpSpPr/>
        <p:nvPr/>
      </p:nvGrpSpPr>
      <p:grpSpPr>
        <a:xfrm>
          <a:off x="0" y="0"/>
          <a:ext cx="0" cy="0"/>
          <a:chOff x="0" y="0"/>
          <a:chExt cx="0" cy="0"/>
        </a:xfrm>
      </p:grpSpPr>
      <p:sp>
        <p:nvSpPr>
          <p:cNvPr id="43" name="Google Shape;43;p11"/>
          <p:cNvSpPr txBox="1"/>
          <p:nvPr>
            <p:ph type="title"/>
          </p:nvPr>
        </p:nvSpPr>
        <p:spPr>
          <a:xfrm>
            <a:off x="471487" y="527405"/>
            <a:ext cx="5915026" cy="1914702"/>
          </a:xfrm>
          <a:prstGeom prst="rect">
            <a:avLst/>
          </a:prstGeom>
          <a:noFill/>
          <a:ln>
            <a:noFill/>
          </a:ln>
        </p:spPr>
        <p:txBody>
          <a:bodyPr anchorCtr="0" anchor="t" bIns="45700" lIns="45700" spcFirstLastPara="1" rIns="45700" wrap="square" tIns="45700">
            <a:no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44" name="Google Shape;44;p11"/>
          <p:cNvSpPr txBox="1"/>
          <p:nvPr>
            <p:ph idx="12" type="sldNum"/>
          </p:nvPr>
        </p:nvSpPr>
        <p:spPr>
          <a:xfrm>
            <a:off x="4843462" y="9181396"/>
            <a:ext cx="343903" cy="358141"/>
          </a:xfrm>
          <a:prstGeom prst="rect">
            <a:avLst/>
          </a:prstGeom>
          <a:noFill/>
          <a:ln>
            <a:noFill/>
          </a:ln>
        </p:spPr>
        <p:txBody>
          <a:bodyPr anchorCtr="0" anchor="t" bIns="45700" lIns="45700" spcFirstLastPara="1" rIns="45700" wrap="square" tIns="45700">
            <a:noAutofit/>
          </a:bodyPr>
          <a:lstStyle>
            <a:lvl1pPr indent="0" lvl="0"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付きのコンテンツ">
  <p:cSld name="タイトル付きのコンテンツ">
    <p:spTree>
      <p:nvGrpSpPr>
        <p:cNvPr id="45" name="Shape 45"/>
        <p:cNvGrpSpPr/>
        <p:nvPr/>
      </p:nvGrpSpPr>
      <p:grpSpPr>
        <a:xfrm>
          <a:off x="0" y="0"/>
          <a:ext cx="0" cy="0"/>
          <a:chOff x="0" y="0"/>
          <a:chExt cx="0" cy="0"/>
        </a:xfrm>
      </p:grpSpPr>
      <p:sp>
        <p:nvSpPr>
          <p:cNvPr id="46" name="Google Shape;46;p12"/>
          <p:cNvSpPr txBox="1"/>
          <p:nvPr>
            <p:ph type="title"/>
          </p:nvPr>
        </p:nvSpPr>
        <p:spPr>
          <a:xfrm>
            <a:off x="472381" y="660400"/>
            <a:ext cx="2211884" cy="2311400"/>
          </a:xfrm>
          <a:prstGeom prst="rect">
            <a:avLst/>
          </a:prstGeom>
          <a:noFill/>
          <a:ln>
            <a:noFill/>
          </a:ln>
        </p:spPr>
        <p:txBody>
          <a:bodyPr anchorCtr="0" anchor="b" bIns="45700" lIns="45700" spcFirstLastPara="1" rIns="45700" wrap="square" tIns="45700">
            <a:noAutofit/>
          </a:bodyPr>
          <a:lstStyle>
            <a:lvl1pPr lvl="0" algn="l">
              <a:lnSpc>
                <a:spcPct val="90000"/>
              </a:lnSpc>
              <a:spcBef>
                <a:spcPts val="0"/>
              </a:spcBef>
              <a:spcAft>
                <a:spcPts val="0"/>
              </a:spcAft>
              <a:buClr>
                <a:srgbClr val="000000"/>
              </a:buClr>
              <a:buSzPts val="2400"/>
              <a:buFont typeface="Calibri"/>
              <a:buNone/>
              <a:defRPr sz="24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p:txBody>
      </p:sp>
      <p:sp>
        <p:nvSpPr>
          <p:cNvPr id="47" name="Google Shape;47;p12"/>
          <p:cNvSpPr txBox="1"/>
          <p:nvPr>
            <p:ph idx="1" type="body"/>
          </p:nvPr>
        </p:nvSpPr>
        <p:spPr>
          <a:xfrm>
            <a:off x="2915542" y="1426282"/>
            <a:ext cx="3471864" cy="7039683"/>
          </a:xfrm>
          <a:prstGeom prst="rect">
            <a:avLst/>
          </a:prstGeom>
          <a:noFill/>
          <a:ln>
            <a:noFill/>
          </a:ln>
        </p:spPr>
        <p:txBody>
          <a:bodyPr anchorCtr="0" anchor="t" bIns="45700" lIns="45700" spcFirstLastPara="1" rIns="45700" wrap="square" tIns="45700">
            <a:noAutofit/>
          </a:bodyPr>
          <a:lstStyle>
            <a:lvl1pPr indent="-381000" lvl="0" marL="457200" algn="l">
              <a:lnSpc>
                <a:spcPct val="90000"/>
              </a:lnSpc>
              <a:spcBef>
                <a:spcPts val="700"/>
              </a:spcBef>
              <a:spcAft>
                <a:spcPts val="0"/>
              </a:spcAft>
              <a:buClr>
                <a:srgbClr val="000000"/>
              </a:buClr>
              <a:buSzPts val="2400"/>
              <a:buChar char="•"/>
              <a:defRPr sz="2400"/>
            </a:lvl1pPr>
            <a:lvl2pPr indent="-381000" lvl="1" marL="914400" algn="l">
              <a:lnSpc>
                <a:spcPct val="90000"/>
              </a:lnSpc>
              <a:spcBef>
                <a:spcPts val="700"/>
              </a:spcBef>
              <a:spcAft>
                <a:spcPts val="0"/>
              </a:spcAft>
              <a:buClr>
                <a:srgbClr val="000000"/>
              </a:buClr>
              <a:buSzPts val="2400"/>
              <a:buChar char="•"/>
              <a:defRPr sz="2400"/>
            </a:lvl2pPr>
            <a:lvl3pPr indent="-381000" lvl="2" marL="1371600" algn="l">
              <a:lnSpc>
                <a:spcPct val="90000"/>
              </a:lnSpc>
              <a:spcBef>
                <a:spcPts val="700"/>
              </a:spcBef>
              <a:spcAft>
                <a:spcPts val="0"/>
              </a:spcAft>
              <a:buClr>
                <a:srgbClr val="000000"/>
              </a:buClr>
              <a:buSzPts val="2400"/>
              <a:buChar char="•"/>
              <a:defRPr sz="2400"/>
            </a:lvl3pPr>
            <a:lvl4pPr indent="-381000" lvl="3" marL="1828800" algn="l">
              <a:lnSpc>
                <a:spcPct val="90000"/>
              </a:lnSpc>
              <a:spcBef>
                <a:spcPts val="700"/>
              </a:spcBef>
              <a:spcAft>
                <a:spcPts val="0"/>
              </a:spcAft>
              <a:buClr>
                <a:srgbClr val="000000"/>
              </a:buClr>
              <a:buSzPts val="2400"/>
              <a:buChar char="•"/>
              <a:defRPr sz="2400"/>
            </a:lvl4pPr>
            <a:lvl5pPr indent="-381000" lvl="4" marL="2286000" algn="l">
              <a:lnSpc>
                <a:spcPct val="90000"/>
              </a:lnSpc>
              <a:spcBef>
                <a:spcPts val="700"/>
              </a:spcBef>
              <a:spcAft>
                <a:spcPts val="0"/>
              </a:spcAft>
              <a:buClr>
                <a:srgbClr val="000000"/>
              </a:buClr>
              <a:buSzPts val="2400"/>
              <a:buChar char="•"/>
              <a:defRPr sz="2400"/>
            </a:lvl5pPr>
            <a:lvl6pPr indent="-342900" lvl="5" marL="2743200" algn="l">
              <a:lnSpc>
                <a:spcPct val="90000"/>
              </a:lnSpc>
              <a:spcBef>
                <a:spcPts val="700"/>
              </a:spcBef>
              <a:spcAft>
                <a:spcPts val="0"/>
              </a:spcAft>
              <a:buClr>
                <a:srgbClr val="000000"/>
              </a:buClr>
              <a:buSzPts val="1800"/>
              <a:buChar char="•"/>
              <a:defRPr/>
            </a:lvl6pPr>
            <a:lvl7pPr indent="-342900" lvl="6" marL="3200400" algn="l">
              <a:lnSpc>
                <a:spcPct val="90000"/>
              </a:lnSpc>
              <a:spcBef>
                <a:spcPts val="700"/>
              </a:spcBef>
              <a:spcAft>
                <a:spcPts val="0"/>
              </a:spcAft>
              <a:buClr>
                <a:srgbClr val="000000"/>
              </a:buClr>
              <a:buSzPts val="1800"/>
              <a:buChar char="•"/>
              <a:defRPr/>
            </a:lvl7pPr>
            <a:lvl8pPr indent="-342900" lvl="7" marL="3657600" algn="l">
              <a:lnSpc>
                <a:spcPct val="90000"/>
              </a:lnSpc>
              <a:spcBef>
                <a:spcPts val="700"/>
              </a:spcBef>
              <a:spcAft>
                <a:spcPts val="0"/>
              </a:spcAft>
              <a:buClr>
                <a:srgbClr val="000000"/>
              </a:buClr>
              <a:buSzPts val="1800"/>
              <a:buChar char="•"/>
              <a:defRPr/>
            </a:lvl8pPr>
            <a:lvl9pPr indent="-342900" lvl="8" marL="4114800" algn="l">
              <a:lnSpc>
                <a:spcPct val="90000"/>
              </a:lnSpc>
              <a:spcBef>
                <a:spcPts val="700"/>
              </a:spcBef>
              <a:spcAft>
                <a:spcPts val="0"/>
              </a:spcAft>
              <a:buClr>
                <a:srgbClr val="000000"/>
              </a:buClr>
              <a:buSzPts val="1800"/>
              <a:buChar char="•"/>
              <a:defRPr/>
            </a:lvl9pPr>
          </a:lstStyle>
          <a:p/>
        </p:txBody>
      </p:sp>
      <p:sp>
        <p:nvSpPr>
          <p:cNvPr id="48" name="Google Shape;48;p12"/>
          <p:cNvSpPr txBox="1"/>
          <p:nvPr>
            <p:ph idx="2" type="body"/>
          </p:nvPr>
        </p:nvSpPr>
        <p:spPr>
          <a:xfrm>
            <a:off x="472381" y="2971800"/>
            <a:ext cx="2211884" cy="5505628"/>
          </a:xfrm>
          <a:prstGeom prst="rect">
            <a:avLst/>
          </a:prstGeom>
          <a:noFill/>
          <a:ln>
            <a:noFill/>
          </a:ln>
        </p:spPr>
        <p:txBody>
          <a:bodyPr anchorCtr="0" anchor="t" bIns="45700" lIns="45700" spcFirstLastPara="1" rIns="45700" wrap="square" tIns="45700">
            <a:noAutofit/>
          </a:bodyPr>
          <a:lstStyle>
            <a:lvl1pPr indent="-342900" lvl="0" marL="457200" algn="l">
              <a:lnSpc>
                <a:spcPct val="90000"/>
              </a:lnSpc>
              <a:spcBef>
                <a:spcPts val="700"/>
              </a:spcBef>
              <a:spcAft>
                <a:spcPts val="0"/>
              </a:spcAft>
              <a:buClr>
                <a:srgbClr val="000000"/>
              </a:buClr>
              <a:buSzPts val="1800"/>
              <a:buChar char="•"/>
              <a:defRPr/>
            </a:lvl1pPr>
            <a:lvl2pPr indent="-342900" lvl="1" marL="914400" algn="l">
              <a:lnSpc>
                <a:spcPct val="90000"/>
              </a:lnSpc>
              <a:spcBef>
                <a:spcPts val="700"/>
              </a:spcBef>
              <a:spcAft>
                <a:spcPts val="0"/>
              </a:spcAft>
              <a:buClr>
                <a:srgbClr val="000000"/>
              </a:buClr>
              <a:buSzPts val="1800"/>
              <a:buChar char="•"/>
              <a:defRPr/>
            </a:lvl2pPr>
            <a:lvl3pPr indent="-342900" lvl="2" marL="1371600" algn="l">
              <a:lnSpc>
                <a:spcPct val="90000"/>
              </a:lnSpc>
              <a:spcBef>
                <a:spcPts val="700"/>
              </a:spcBef>
              <a:spcAft>
                <a:spcPts val="0"/>
              </a:spcAft>
              <a:buClr>
                <a:srgbClr val="000000"/>
              </a:buClr>
              <a:buSzPts val="1800"/>
              <a:buChar char="•"/>
              <a:defRPr/>
            </a:lvl3pPr>
            <a:lvl4pPr indent="-342900" lvl="3" marL="1828800" algn="l">
              <a:lnSpc>
                <a:spcPct val="90000"/>
              </a:lnSpc>
              <a:spcBef>
                <a:spcPts val="700"/>
              </a:spcBef>
              <a:spcAft>
                <a:spcPts val="0"/>
              </a:spcAft>
              <a:buClr>
                <a:srgbClr val="000000"/>
              </a:buClr>
              <a:buSzPts val="1800"/>
              <a:buChar char="•"/>
              <a:defRPr/>
            </a:lvl4pPr>
            <a:lvl5pPr indent="-342900" lvl="4" marL="2286000" algn="l">
              <a:lnSpc>
                <a:spcPct val="90000"/>
              </a:lnSpc>
              <a:spcBef>
                <a:spcPts val="700"/>
              </a:spcBef>
              <a:spcAft>
                <a:spcPts val="0"/>
              </a:spcAft>
              <a:buClr>
                <a:srgbClr val="000000"/>
              </a:buClr>
              <a:buSzPts val="1800"/>
              <a:buChar char="•"/>
              <a:defRPr/>
            </a:lvl5pPr>
            <a:lvl6pPr indent="-342900" lvl="5" marL="2743200" algn="l">
              <a:lnSpc>
                <a:spcPct val="90000"/>
              </a:lnSpc>
              <a:spcBef>
                <a:spcPts val="700"/>
              </a:spcBef>
              <a:spcAft>
                <a:spcPts val="0"/>
              </a:spcAft>
              <a:buClr>
                <a:srgbClr val="000000"/>
              </a:buClr>
              <a:buSzPts val="1800"/>
              <a:buChar char="•"/>
              <a:defRPr/>
            </a:lvl6pPr>
            <a:lvl7pPr indent="-342900" lvl="6" marL="3200400" algn="l">
              <a:lnSpc>
                <a:spcPct val="90000"/>
              </a:lnSpc>
              <a:spcBef>
                <a:spcPts val="700"/>
              </a:spcBef>
              <a:spcAft>
                <a:spcPts val="0"/>
              </a:spcAft>
              <a:buClr>
                <a:srgbClr val="000000"/>
              </a:buClr>
              <a:buSzPts val="1800"/>
              <a:buChar char="•"/>
              <a:defRPr/>
            </a:lvl7pPr>
            <a:lvl8pPr indent="-342900" lvl="7" marL="3657600" algn="l">
              <a:lnSpc>
                <a:spcPct val="90000"/>
              </a:lnSpc>
              <a:spcBef>
                <a:spcPts val="700"/>
              </a:spcBef>
              <a:spcAft>
                <a:spcPts val="0"/>
              </a:spcAft>
              <a:buClr>
                <a:srgbClr val="000000"/>
              </a:buClr>
              <a:buSzPts val="1800"/>
              <a:buChar char="•"/>
              <a:defRPr/>
            </a:lvl8pPr>
            <a:lvl9pPr indent="-342900" lvl="8" marL="4114800" algn="l">
              <a:lnSpc>
                <a:spcPct val="90000"/>
              </a:lnSpc>
              <a:spcBef>
                <a:spcPts val="700"/>
              </a:spcBef>
              <a:spcAft>
                <a:spcPts val="0"/>
              </a:spcAft>
              <a:buClr>
                <a:srgbClr val="000000"/>
              </a:buClr>
              <a:buSzPts val="1800"/>
              <a:buChar char="•"/>
              <a:defRPr/>
            </a:lvl9pPr>
          </a:lstStyle>
          <a:p/>
        </p:txBody>
      </p:sp>
      <p:sp>
        <p:nvSpPr>
          <p:cNvPr id="49" name="Google Shape;49;p12"/>
          <p:cNvSpPr txBox="1"/>
          <p:nvPr>
            <p:ph idx="12" type="sldNum"/>
          </p:nvPr>
        </p:nvSpPr>
        <p:spPr>
          <a:xfrm>
            <a:off x="4843462" y="9181396"/>
            <a:ext cx="343903" cy="358141"/>
          </a:xfrm>
          <a:prstGeom prst="rect">
            <a:avLst/>
          </a:prstGeom>
          <a:noFill/>
          <a:ln>
            <a:noFill/>
          </a:ln>
        </p:spPr>
        <p:txBody>
          <a:bodyPr anchorCtr="0" anchor="t" bIns="45700" lIns="45700" spcFirstLastPara="1" rIns="45700" wrap="square" tIns="45700">
            <a:noAutofit/>
          </a:bodyPr>
          <a:lstStyle>
            <a:lvl1pPr indent="0" lvl="0"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8.xml"/><Relationship Id="rId22" Type="http://schemas.openxmlformats.org/officeDocument/2006/relationships/slideLayout" Target="../slideLayouts/slideLayout20.xml"/><Relationship Id="rId21" Type="http://schemas.openxmlformats.org/officeDocument/2006/relationships/slideLayout" Target="../slideLayouts/slideLayout19.xml"/><Relationship Id="rId24" Type="http://schemas.openxmlformats.org/officeDocument/2006/relationships/slideLayout" Target="../slideLayouts/slideLayout22.xml"/><Relationship Id="rId23" Type="http://schemas.openxmlformats.org/officeDocument/2006/relationships/slideLayout" Target="../slideLayouts/slideLayout21.xml"/><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25"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19" Type="http://schemas.openxmlformats.org/officeDocument/2006/relationships/slideLayout" Target="../slideLayouts/slideLayout17.xml"/><Relationship Id="rId1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3"/>
          <p:cNvSpPr txBox="1"/>
          <p:nvPr/>
        </p:nvSpPr>
        <p:spPr>
          <a:xfrm>
            <a:off x="5001259" y="81931"/>
            <a:ext cx="1787399" cy="272416"/>
          </a:xfrm>
          <a:prstGeom prst="rect">
            <a:avLst/>
          </a:prstGeom>
          <a:noFill/>
          <a:ln cap="flat" cmpd="sng" w="9525">
            <a:solidFill>
              <a:srgbClr val="000000"/>
            </a:solidFill>
            <a:prstDash val="solid"/>
            <a:round/>
            <a:headEnd len="sm" w="sm" type="none"/>
            <a:tailEnd len="sm" w="sm" type="none"/>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ja-JP" sz="1200" u="none" cap="none" strike="noStrike">
                <a:solidFill>
                  <a:srgbClr val="000000"/>
                </a:solidFill>
                <a:latin typeface="Arial"/>
                <a:ea typeface="Arial"/>
                <a:cs typeface="Arial"/>
                <a:sym typeface="Arial"/>
              </a:rPr>
              <a:t>PRESS RELEASE</a:t>
            </a:r>
            <a:endParaRPr b="0" i="0" sz="1400" u="none" cap="none" strike="noStrike">
              <a:solidFill>
                <a:srgbClr val="000000"/>
              </a:solidFill>
              <a:latin typeface="Arial"/>
              <a:ea typeface="Arial"/>
              <a:cs typeface="Arial"/>
              <a:sym typeface="Arial"/>
            </a:endParaRPr>
          </a:p>
        </p:txBody>
      </p:sp>
      <p:pic>
        <p:nvPicPr>
          <p:cNvPr descr="図 7" id="7" name="Google Shape;7;p3"/>
          <p:cNvPicPr preferRelativeResize="0"/>
          <p:nvPr/>
        </p:nvPicPr>
        <p:blipFill rotWithShape="1">
          <a:blip r:embed="rId1">
            <a:alphaModFix/>
          </a:blip>
          <a:srcRect b="0" l="0" r="0" t="0"/>
          <a:stretch/>
        </p:blipFill>
        <p:spPr>
          <a:xfrm>
            <a:off x="116632" y="81932"/>
            <a:ext cx="2352249" cy="282178"/>
          </a:xfrm>
          <a:prstGeom prst="rect">
            <a:avLst/>
          </a:prstGeom>
          <a:noFill/>
          <a:ln>
            <a:noFill/>
          </a:ln>
        </p:spPr>
      </p:pic>
      <p:sp>
        <p:nvSpPr>
          <p:cNvPr id="8" name="Google Shape;8;p3"/>
          <p:cNvSpPr/>
          <p:nvPr/>
        </p:nvSpPr>
        <p:spPr>
          <a:xfrm>
            <a:off x="0" y="646215"/>
            <a:ext cx="6858000" cy="102204"/>
          </a:xfrm>
          <a:prstGeom prst="rect">
            <a:avLst/>
          </a:prstGeom>
          <a:solidFill>
            <a:srgbClr val="808080"/>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F2F2F2"/>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9" name="Google Shape;9;p3"/>
          <p:cNvSpPr/>
          <p:nvPr/>
        </p:nvSpPr>
        <p:spPr>
          <a:xfrm>
            <a:off x="88919" y="9252584"/>
            <a:ext cx="6653195" cy="594853"/>
          </a:xfrm>
          <a:prstGeom prst="rect">
            <a:avLst/>
          </a:prstGeom>
          <a:noFill/>
          <a:ln cap="flat" cmpd="sng" w="9525">
            <a:solidFill>
              <a:srgbClr val="000000"/>
            </a:solidFill>
            <a:prstDash val="solid"/>
            <a:miter lim="8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0" name="Google Shape;10;p3"/>
          <p:cNvSpPr txBox="1"/>
          <p:nvPr/>
        </p:nvSpPr>
        <p:spPr>
          <a:xfrm>
            <a:off x="2437250" y="9132750"/>
            <a:ext cx="2406300" cy="218400"/>
          </a:xfrm>
          <a:prstGeom prst="rect">
            <a:avLst/>
          </a:prstGeom>
          <a:solidFill>
            <a:srgbClr val="FFFFFF"/>
          </a:solidFill>
          <a:ln>
            <a:noFill/>
          </a:ln>
        </p:spPr>
        <p:txBody>
          <a:bodyPr anchorCtr="0" anchor="t" bIns="45700" lIns="45700" spcFirstLastPara="1" rIns="45700" wrap="square" tIns="45700">
            <a:noAutofit/>
          </a:bodyPr>
          <a:lstStyle/>
          <a:p>
            <a:pPr indent="0" lvl="0" marL="0" marR="0" rtl="0" algn="ctr">
              <a:lnSpc>
                <a:spcPct val="110000"/>
              </a:lnSpc>
              <a:spcBef>
                <a:spcPts val="0"/>
              </a:spcBef>
              <a:spcAft>
                <a:spcPts val="0"/>
              </a:spcAft>
              <a:buClr>
                <a:srgbClr val="000000"/>
              </a:buClr>
              <a:buSzPts val="1000"/>
              <a:buFont typeface="Meiryo"/>
              <a:buNone/>
            </a:pPr>
            <a:r>
              <a:rPr b="0" i="0" lang="ja-JP" sz="900" u="none" cap="none" strike="noStrike">
                <a:solidFill>
                  <a:srgbClr val="000000"/>
                </a:solidFill>
                <a:latin typeface="Meiryo"/>
                <a:ea typeface="Meiryo"/>
                <a:cs typeface="Meiryo"/>
                <a:sym typeface="Meiryo"/>
              </a:rPr>
              <a:t>本リリースに関するお問い合わせ</a:t>
            </a:r>
            <a:endParaRPr b="0" i="0" sz="1300" u="none" cap="none" strike="noStrike">
              <a:solidFill>
                <a:srgbClr val="000000"/>
              </a:solidFill>
              <a:latin typeface="Arial"/>
              <a:ea typeface="Arial"/>
              <a:cs typeface="Arial"/>
              <a:sym typeface="Arial"/>
            </a:endParaRPr>
          </a:p>
        </p:txBody>
      </p:sp>
      <p:pic>
        <p:nvPicPr>
          <p:cNvPr descr="図 9" id="11" name="Google Shape;11;p3"/>
          <p:cNvPicPr preferRelativeResize="0"/>
          <p:nvPr/>
        </p:nvPicPr>
        <p:blipFill rotWithShape="1">
          <a:blip r:embed="rId2">
            <a:alphaModFix/>
          </a:blip>
          <a:srcRect b="0" l="0" r="0" t="0"/>
          <a:stretch/>
        </p:blipFill>
        <p:spPr>
          <a:xfrm>
            <a:off x="106472" y="426787"/>
            <a:ext cx="2340001" cy="180053"/>
          </a:xfrm>
          <a:prstGeom prst="rect">
            <a:avLst/>
          </a:prstGeom>
          <a:noFill/>
          <a:ln>
            <a:noFill/>
          </a:ln>
        </p:spPr>
      </p:pic>
      <p:sp>
        <p:nvSpPr>
          <p:cNvPr id="12" name="Google Shape;12;p3"/>
          <p:cNvSpPr txBox="1"/>
          <p:nvPr>
            <p:ph type="title"/>
          </p:nvPr>
        </p:nvSpPr>
        <p:spPr>
          <a:xfrm>
            <a:off x="471487" y="527405"/>
            <a:ext cx="5915026" cy="1914702"/>
          </a:xfrm>
          <a:prstGeom prst="rect">
            <a:avLst/>
          </a:prstGeom>
          <a:noFill/>
          <a:ln>
            <a:noFill/>
          </a:ln>
        </p:spPr>
        <p:txBody>
          <a:bodyPr anchorCtr="0" anchor="t" bIns="45700" lIns="45700" spcFirstLastPara="1" rIns="45700" wrap="square" tIns="45700">
            <a:noAutofit/>
          </a:bodyPr>
          <a:lstStyle>
            <a:lvl1pPr lvl="0"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3300"/>
              <a:buFont typeface="Calibri"/>
              <a:buNone/>
              <a:defRPr b="0" i="0" sz="3300" u="none" cap="none" strike="noStrike">
                <a:solidFill>
                  <a:srgbClr val="000000"/>
                </a:solidFill>
                <a:latin typeface="Calibri"/>
                <a:ea typeface="Calibri"/>
                <a:cs typeface="Calibri"/>
                <a:sym typeface="Calibri"/>
              </a:defRPr>
            </a:lvl9pPr>
          </a:lstStyle>
          <a:p/>
        </p:txBody>
      </p:sp>
      <p:sp>
        <p:nvSpPr>
          <p:cNvPr id="13" name="Google Shape;13;p3"/>
          <p:cNvSpPr txBox="1"/>
          <p:nvPr>
            <p:ph idx="1" type="body"/>
          </p:nvPr>
        </p:nvSpPr>
        <p:spPr>
          <a:xfrm>
            <a:off x="471487" y="2637014"/>
            <a:ext cx="5915026" cy="6285267"/>
          </a:xfrm>
          <a:prstGeom prst="rect">
            <a:avLst/>
          </a:prstGeom>
          <a:noFill/>
          <a:ln>
            <a:noFill/>
          </a:ln>
        </p:spPr>
        <p:txBody>
          <a:bodyPr anchorCtr="0" anchor="t" bIns="45700" lIns="45700" spcFirstLastPara="1" rIns="45700" wrap="square" tIns="45700">
            <a:noAutofit/>
          </a:bodyPr>
          <a:lstStyle>
            <a:lvl1pPr indent="-361950" lvl="0" marL="457200" marR="0" rtl="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1pPr>
            <a:lvl2pPr indent="-361950" lvl="1" marL="914400" marR="0" rtl="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2pPr>
            <a:lvl3pPr indent="-361950" lvl="2" marL="1371600" marR="0" rtl="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3pPr>
            <a:lvl4pPr indent="-361950" lvl="3" marL="1828800" marR="0" rtl="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4pPr>
            <a:lvl5pPr indent="-361950" lvl="4" marL="2286000" marR="0" rtl="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5pPr>
            <a:lvl6pPr indent="-361950" lvl="5" marL="2743200" marR="0" rtl="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6pPr>
            <a:lvl7pPr indent="-361950" lvl="6" marL="3200400" marR="0" rtl="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7pPr>
            <a:lvl8pPr indent="-361950" lvl="7" marL="3657600" marR="0" rtl="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8pPr>
            <a:lvl9pPr indent="-361950" lvl="8" marL="4114800" marR="0" rtl="0" algn="l">
              <a:lnSpc>
                <a:spcPct val="90000"/>
              </a:lnSpc>
              <a:spcBef>
                <a:spcPts val="7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9pPr>
          </a:lstStyle>
          <a:p/>
        </p:txBody>
      </p:sp>
      <p:sp>
        <p:nvSpPr>
          <p:cNvPr id="14" name="Google Shape;14;p3"/>
          <p:cNvSpPr txBox="1"/>
          <p:nvPr>
            <p:ph idx="12" type="sldNum"/>
          </p:nvPr>
        </p:nvSpPr>
        <p:spPr>
          <a:xfrm>
            <a:off x="4843462" y="9181396"/>
            <a:ext cx="343903" cy="358141"/>
          </a:xfrm>
          <a:prstGeom prst="rect">
            <a:avLst/>
          </a:prstGeom>
          <a:noFill/>
          <a:ln>
            <a:noFill/>
          </a:ln>
        </p:spPr>
        <p:txBody>
          <a:bodyPr anchorCtr="0" anchor="t" bIns="45700" lIns="45700" spcFirstLastPara="1" rIns="45700" wrap="square" tIns="45700">
            <a:noAutofit/>
          </a:bodyPr>
          <a:lstStyle>
            <a:lvl1pPr indent="0" lvl="0"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ja-JP"/>
              <a:t>‹#›</a:t>
            </a:fld>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www.oisix.com/sc/VERY_salad" TargetMode="External"/><Relationship Id="rId4" Type="http://schemas.openxmlformats.org/officeDocument/2006/relationships/image" Target="../media/image3.jpg"/><Relationship Id="rId5" Type="http://schemas.openxmlformats.org/officeDocument/2006/relationships/image" Target="../media/image4.jpg"/><Relationship Id="rId6"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
          <p:cNvSpPr txBox="1"/>
          <p:nvPr/>
        </p:nvSpPr>
        <p:spPr>
          <a:xfrm>
            <a:off x="89340" y="8035257"/>
            <a:ext cx="6667500" cy="1186200"/>
          </a:xfrm>
          <a:prstGeom prst="rect">
            <a:avLst/>
          </a:prstGeom>
          <a:noFill/>
          <a:ln>
            <a:noFill/>
          </a:ln>
        </p:spPr>
        <p:txBody>
          <a:bodyPr anchorCtr="0" anchor="t" bIns="45700" lIns="45700" spcFirstLastPara="1" rIns="45700" wrap="square" tIns="45700">
            <a:noAutofit/>
          </a:bodyPr>
          <a:lstStyle/>
          <a:p>
            <a:pPr indent="0" lvl="0" marL="0" marR="0" rtl="0" algn="just">
              <a:lnSpc>
                <a:spcPct val="100000"/>
              </a:lnSpc>
              <a:spcBef>
                <a:spcPts val="0"/>
              </a:spcBef>
              <a:spcAft>
                <a:spcPts val="0"/>
              </a:spcAft>
              <a:buNone/>
            </a:pPr>
            <a:r>
              <a:rPr b="1" i="0" lang="ja-JP" sz="1100" u="none" cap="none" strike="noStrike">
                <a:solidFill>
                  <a:srgbClr val="000000"/>
                </a:solidFill>
                <a:highlight>
                  <a:srgbClr val="FFFFFF"/>
                </a:highlight>
                <a:latin typeface="Meiryo"/>
                <a:ea typeface="Meiryo"/>
                <a:cs typeface="Meiryo"/>
                <a:sym typeface="Meiryo"/>
              </a:rPr>
              <a:t>■</a:t>
            </a:r>
            <a:r>
              <a:rPr b="1" i="0" lang="ja-JP" sz="1100" u="none" cap="none" strike="noStrike">
                <a:solidFill>
                  <a:schemeClr val="dk1"/>
                </a:solidFill>
                <a:latin typeface="Meiryo"/>
                <a:ea typeface="Meiryo"/>
                <a:cs typeface="Meiryo"/>
                <a:sym typeface="Meiryo"/>
              </a:rPr>
              <a:t>“レストランのような</a:t>
            </a:r>
            <a:r>
              <a:rPr b="1" lang="ja-JP" sz="1100">
                <a:solidFill>
                  <a:schemeClr val="dk1"/>
                </a:solidFill>
                <a:latin typeface="Meiryo"/>
                <a:ea typeface="Meiryo"/>
                <a:cs typeface="Meiryo"/>
                <a:sym typeface="Meiryo"/>
              </a:rPr>
              <a:t>彩り豊か</a:t>
            </a:r>
            <a:r>
              <a:rPr b="1" i="0" lang="ja-JP" sz="1100" u="none" cap="none" strike="noStrike">
                <a:solidFill>
                  <a:schemeClr val="dk1"/>
                </a:solidFill>
                <a:latin typeface="Meiryo"/>
                <a:ea typeface="Meiryo"/>
                <a:cs typeface="Meiryo"/>
                <a:sym typeface="Meiryo"/>
              </a:rPr>
              <a:t>なサラダ</a:t>
            </a:r>
            <a:r>
              <a:rPr b="1" lang="ja-JP" sz="1100">
                <a:solidFill>
                  <a:schemeClr val="dk1"/>
                </a:solidFill>
                <a:latin typeface="Meiryo"/>
                <a:ea typeface="Meiryo"/>
                <a:cs typeface="Meiryo"/>
                <a:sym typeface="Meiryo"/>
              </a:rPr>
              <a:t>を食卓に”</a:t>
            </a:r>
            <a:r>
              <a:rPr b="1" i="0" lang="ja-JP" sz="1100" u="none" cap="none" strike="noStrike">
                <a:solidFill>
                  <a:schemeClr val="dk1"/>
                </a:solidFill>
                <a:latin typeface="Meiryo"/>
                <a:ea typeface="Meiryo"/>
                <a:cs typeface="Meiryo"/>
                <a:sym typeface="Meiryo"/>
              </a:rPr>
              <a:t>コンセプトに、</a:t>
            </a:r>
            <a:r>
              <a:rPr b="1" i="0" lang="ja-JP" sz="1100" u="none" cap="none" strike="noStrike">
                <a:solidFill>
                  <a:schemeClr val="dk1"/>
                </a:solidFill>
                <a:latin typeface="Meiryo"/>
                <a:ea typeface="Meiryo"/>
                <a:cs typeface="Meiryo"/>
                <a:sym typeface="Meiryo"/>
                <a:extLst>
                  <a:ext uri="http://customooxmlschemas.google.com/">
                    <go:slidesCustomData xmlns:go="http://customooxmlschemas.google.com/" textRoundtripDataId="0"/>
                  </a:ext>
                </a:extLst>
              </a:rPr>
              <a:t>手軽に作れるサラダ</a:t>
            </a:r>
            <a:r>
              <a:rPr b="1" lang="ja-JP" sz="1100">
                <a:solidFill>
                  <a:schemeClr val="dk1"/>
                </a:solidFill>
                <a:latin typeface="Meiryo"/>
                <a:ea typeface="Meiryo"/>
                <a:cs typeface="Meiryo"/>
                <a:sym typeface="Meiryo"/>
              </a:rPr>
              <a:t>レシピ</a:t>
            </a:r>
            <a:r>
              <a:rPr b="1" i="0" lang="ja-JP" sz="1100" u="none" cap="none" strike="noStrike">
                <a:solidFill>
                  <a:schemeClr val="dk1"/>
                </a:solidFill>
                <a:latin typeface="Meiryo"/>
                <a:ea typeface="Meiryo"/>
                <a:cs typeface="Meiryo"/>
                <a:sym typeface="Meiryo"/>
              </a:rPr>
              <a:t>を共同開発</a:t>
            </a:r>
            <a:r>
              <a:rPr b="1" lang="ja-JP" sz="1100">
                <a:highlight>
                  <a:srgbClr val="FFFFFF"/>
                </a:highlight>
                <a:latin typeface="Meiryo"/>
                <a:ea typeface="Meiryo"/>
                <a:cs typeface="Meiryo"/>
                <a:sym typeface="Meiryo"/>
              </a:rPr>
              <a:t>　</a:t>
            </a:r>
            <a:r>
              <a:rPr b="0" i="0" lang="ja-JP" sz="1100" u="none" cap="none" strike="noStrike">
                <a:solidFill>
                  <a:srgbClr val="000000"/>
                </a:solidFill>
                <a:highlight>
                  <a:srgbClr val="FFFFFF"/>
                </a:highlight>
                <a:latin typeface="Meiryo"/>
                <a:ea typeface="Meiryo"/>
                <a:cs typeface="Meiryo"/>
                <a:sym typeface="Meiryo"/>
              </a:rPr>
              <a:t>コロナ禍での外食機会の減少とともに家族と</a:t>
            </a:r>
            <a:r>
              <a:rPr b="0" i="0" lang="ja-JP" sz="1100" u="none" cap="none" strike="noStrike">
                <a:solidFill>
                  <a:srgbClr val="000000"/>
                </a:solidFill>
                <a:highlight>
                  <a:srgbClr val="FFFFFF"/>
                </a:highlight>
                <a:latin typeface="Meiryo"/>
                <a:ea typeface="Meiryo"/>
                <a:cs typeface="Meiryo"/>
                <a:sym typeface="Meiryo"/>
              </a:rPr>
              <a:t>と</a:t>
            </a:r>
            <a:r>
              <a:rPr b="0" i="0" lang="ja-JP" sz="1100" u="none" cap="none" strike="noStrike">
                <a:solidFill>
                  <a:srgbClr val="000000"/>
                </a:solidFill>
                <a:highlight>
                  <a:srgbClr val="FFFFFF"/>
                </a:highlight>
                <a:latin typeface="Meiryo"/>
                <a:ea typeface="Meiryo"/>
                <a:cs typeface="Meiryo"/>
                <a:sym typeface="Meiryo"/>
              </a:rPr>
              <a:t>もに過ごす在宅時間が増加、また健康志向</a:t>
            </a:r>
            <a:r>
              <a:rPr lang="ja-JP" sz="1100">
                <a:highlight>
                  <a:srgbClr val="FFFFFF"/>
                </a:highlight>
                <a:latin typeface="Meiryo"/>
                <a:ea typeface="Meiryo"/>
                <a:cs typeface="Meiryo"/>
                <a:sym typeface="Meiryo"/>
              </a:rPr>
              <a:t>の高まり</a:t>
            </a:r>
            <a:r>
              <a:rPr b="0" i="0" lang="ja-JP" sz="1100" u="none" cap="none" strike="noStrike">
                <a:solidFill>
                  <a:srgbClr val="000000"/>
                </a:solidFill>
                <a:highlight>
                  <a:srgbClr val="FFFFFF"/>
                </a:highlight>
                <a:latin typeface="Meiryo"/>
                <a:ea typeface="Meiryo"/>
                <a:cs typeface="Meiryo"/>
                <a:sym typeface="Meiryo"/>
              </a:rPr>
              <a:t>により、</a:t>
            </a:r>
            <a:r>
              <a:rPr b="0" i="0" lang="ja-JP" sz="1100" u="none" cap="none" strike="noStrike">
                <a:solidFill>
                  <a:schemeClr val="dk1"/>
                </a:solidFill>
                <a:latin typeface="Meiryo"/>
                <a:ea typeface="Meiryo"/>
                <a:cs typeface="Meiryo"/>
                <a:sym typeface="Meiryo"/>
              </a:rPr>
              <a:t>家族の健康に配慮して手軽に野菜</a:t>
            </a:r>
            <a:r>
              <a:rPr lang="ja-JP" sz="1100">
                <a:solidFill>
                  <a:schemeClr val="dk1"/>
                </a:solidFill>
                <a:latin typeface="Meiryo"/>
                <a:ea typeface="Meiryo"/>
                <a:cs typeface="Meiryo"/>
                <a:sym typeface="Meiryo"/>
              </a:rPr>
              <a:t>をしっかり摂取したいという方が増えています。その中で、手軽に準備できるサラダは食卓では</a:t>
            </a:r>
            <a:r>
              <a:rPr b="0" i="0" lang="ja-JP" sz="1100" u="none" cap="none" strike="noStrike">
                <a:solidFill>
                  <a:schemeClr val="dk1"/>
                </a:solidFill>
                <a:latin typeface="Meiryo"/>
                <a:ea typeface="Meiryo"/>
                <a:cs typeface="Meiryo"/>
                <a:sym typeface="Meiryo"/>
              </a:rPr>
              <a:t>マンネリに</a:t>
            </a:r>
            <a:r>
              <a:rPr lang="ja-JP" sz="1100">
                <a:solidFill>
                  <a:schemeClr val="dk1"/>
                </a:solidFill>
                <a:latin typeface="Meiryo"/>
                <a:ea typeface="Meiryo"/>
                <a:cs typeface="Meiryo"/>
                <a:sym typeface="Meiryo"/>
              </a:rPr>
              <a:t>なりがちなため、Oisixのレシピ開発力と、VERYの映える、センス、トレンドをミックスさせた見た目も味わいも豊かな</a:t>
            </a:r>
            <a:r>
              <a:rPr lang="ja-JP" sz="1100">
                <a:solidFill>
                  <a:schemeClr val="dk1"/>
                </a:solidFill>
                <a:latin typeface="Meiryo"/>
                <a:ea typeface="Meiryo"/>
                <a:cs typeface="Meiryo"/>
                <a:sym typeface="Meiryo"/>
                <a:extLst>
                  <a:ext uri="http://customooxmlschemas.google.com/">
                    <go:slidesCustomData xmlns:go="http://customooxmlschemas.google.com/" textRoundtripDataId="1"/>
                  </a:ext>
                </a:extLst>
              </a:rPr>
              <a:t>サラダ</a:t>
            </a:r>
            <a:r>
              <a:rPr lang="ja-JP" sz="1100">
                <a:solidFill>
                  <a:schemeClr val="dk1"/>
                </a:solidFill>
                <a:latin typeface="Meiryo"/>
                <a:ea typeface="Meiryo"/>
                <a:cs typeface="Meiryo"/>
                <a:sym typeface="Meiryo"/>
              </a:rPr>
              <a:t>レシピ</a:t>
            </a:r>
            <a:r>
              <a:rPr lang="ja-JP" sz="1100">
                <a:solidFill>
                  <a:schemeClr val="dk1"/>
                </a:solidFill>
                <a:latin typeface="Meiryo"/>
                <a:ea typeface="Meiryo"/>
                <a:cs typeface="Meiryo"/>
                <a:sym typeface="Meiryo"/>
              </a:rPr>
              <a:t>を開発しました。</a:t>
            </a:r>
            <a:r>
              <a:rPr b="0" i="0" lang="ja-JP" sz="1100" u="none" cap="none" strike="noStrike">
                <a:solidFill>
                  <a:schemeClr val="dk1"/>
                </a:solidFill>
                <a:latin typeface="Meiryo"/>
                <a:ea typeface="Meiryo"/>
                <a:cs typeface="Meiryo"/>
                <a:sym typeface="Meiryo"/>
              </a:rPr>
              <a:t>サラダは月替わりで</a:t>
            </a:r>
            <a:r>
              <a:rPr lang="ja-JP" sz="1100">
                <a:solidFill>
                  <a:schemeClr val="dk1"/>
                </a:solidFill>
                <a:latin typeface="Meiryo"/>
                <a:ea typeface="Meiryo"/>
                <a:cs typeface="Meiryo"/>
                <a:sym typeface="Meiryo"/>
              </a:rPr>
              <a:t>メニューが変わります。</a:t>
            </a:r>
            <a:endParaRPr b="0" i="0" sz="1100" u="none" cap="none" strike="noStrike">
              <a:solidFill>
                <a:schemeClr val="dk1"/>
              </a:solidFill>
              <a:latin typeface="Meiryo"/>
              <a:ea typeface="Meiryo"/>
              <a:cs typeface="Meiryo"/>
              <a:sym typeface="Meiryo"/>
            </a:endParaRPr>
          </a:p>
        </p:txBody>
      </p:sp>
      <p:sp>
        <p:nvSpPr>
          <p:cNvPr id="130" name="Google Shape;130;p1"/>
          <p:cNvSpPr txBox="1"/>
          <p:nvPr/>
        </p:nvSpPr>
        <p:spPr>
          <a:xfrm>
            <a:off x="0" y="6030637"/>
            <a:ext cx="3069900" cy="339600"/>
          </a:xfrm>
          <a:prstGeom prst="rect">
            <a:avLst/>
          </a:prstGeom>
          <a:noFill/>
          <a:ln>
            <a:noFill/>
          </a:ln>
        </p:spPr>
        <p:txBody>
          <a:bodyPr anchorCtr="0" anchor="t" bIns="36425" lIns="72850" spcFirstLastPara="1" rIns="72850" wrap="square" tIns="36425">
            <a:noAutofit/>
          </a:bodyPr>
          <a:lstStyle/>
          <a:p>
            <a:pPr indent="0" lvl="0" marL="0" marR="0" rtl="0" algn="ctr">
              <a:lnSpc>
                <a:spcPct val="100000"/>
              </a:lnSpc>
              <a:spcBef>
                <a:spcPts val="0"/>
              </a:spcBef>
              <a:spcAft>
                <a:spcPts val="0"/>
              </a:spcAft>
              <a:buClr>
                <a:srgbClr val="000000"/>
              </a:buClr>
              <a:buSzPts val="800"/>
              <a:buFont typeface="Arial"/>
              <a:buNone/>
            </a:pPr>
            <a:r>
              <a:rPr b="0" i="0" lang="ja-JP" sz="800" u="none" cap="none" strike="noStrike">
                <a:solidFill>
                  <a:srgbClr val="000000"/>
                </a:solidFill>
                <a:latin typeface="Meiryo"/>
                <a:ea typeface="Meiryo"/>
                <a:cs typeface="Meiryo"/>
                <a:sym typeface="Meiryo"/>
              </a:rPr>
              <a:t>　▲VERY7月号</a:t>
            </a:r>
            <a:endParaRPr b="0" i="0" sz="800" u="none" cap="none" strike="noStrike">
              <a:solidFill>
                <a:srgbClr val="000000"/>
              </a:solidFill>
              <a:latin typeface="Meiryo"/>
              <a:ea typeface="Meiryo"/>
              <a:cs typeface="Meiryo"/>
              <a:sym typeface="Meiryo"/>
            </a:endParaRPr>
          </a:p>
        </p:txBody>
      </p:sp>
      <p:sp>
        <p:nvSpPr>
          <p:cNvPr id="131" name="Google Shape;131;p1"/>
          <p:cNvSpPr/>
          <p:nvPr/>
        </p:nvSpPr>
        <p:spPr>
          <a:xfrm>
            <a:off x="81000" y="1219275"/>
            <a:ext cx="6667500" cy="720300"/>
          </a:xfrm>
          <a:prstGeom prst="rect">
            <a:avLst/>
          </a:prstGeom>
          <a:noFill/>
          <a:ln cap="flat" cmpd="sng" w="12700">
            <a:solidFill>
              <a:srgbClr val="000000"/>
            </a:solidFill>
            <a:prstDash val="solid"/>
            <a:miter lim="8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32" name="Google Shape;132;p1"/>
          <p:cNvSpPr txBox="1"/>
          <p:nvPr/>
        </p:nvSpPr>
        <p:spPr>
          <a:xfrm>
            <a:off x="5261390" y="966066"/>
            <a:ext cx="1512790" cy="253197"/>
          </a:xfrm>
          <a:prstGeom prst="rect">
            <a:avLst/>
          </a:prstGeom>
          <a:noFill/>
          <a:ln>
            <a:noFill/>
          </a:ln>
        </p:spPr>
        <p:txBody>
          <a:bodyPr anchorCtr="0" anchor="t" bIns="50375" lIns="50375" spcFirstLastPara="1" rIns="50375" wrap="square" tIns="50375">
            <a:noAutofit/>
          </a:bodyPr>
          <a:lstStyle/>
          <a:p>
            <a:pPr indent="0" lvl="0" marL="0" marR="0" rtl="0" algn="r">
              <a:lnSpc>
                <a:spcPct val="100000"/>
              </a:lnSpc>
              <a:spcBef>
                <a:spcPts val="0"/>
              </a:spcBef>
              <a:spcAft>
                <a:spcPts val="0"/>
              </a:spcAft>
              <a:buClr>
                <a:srgbClr val="000000"/>
              </a:buClr>
              <a:buSzPts val="1000"/>
              <a:buFont typeface="Meiryo"/>
              <a:buNone/>
            </a:pPr>
            <a:r>
              <a:rPr b="0" i="0" lang="ja-JP" sz="1000" u="none" cap="none" strike="noStrike">
                <a:solidFill>
                  <a:srgbClr val="000000"/>
                </a:solidFill>
                <a:latin typeface="Meiryo"/>
                <a:ea typeface="Meiryo"/>
                <a:cs typeface="Meiryo"/>
                <a:sym typeface="Meiryo"/>
              </a:rPr>
              <a:t> 2021年</a:t>
            </a:r>
            <a:r>
              <a:rPr lang="ja-JP" sz="1000">
                <a:latin typeface="Meiryo"/>
                <a:ea typeface="Meiryo"/>
                <a:cs typeface="Meiryo"/>
                <a:sym typeface="Meiryo"/>
              </a:rPr>
              <a:t>6</a:t>
            </a:r>
            <a:r>
              <a:rPr b="0" i="0" lang="ja-JP" sz="1000" u="none" cap="none" strike="noStrike">
                <a:solidFill>
                  <a:srgbClr val="000000"/>
                </a:solidFill>
                <a:latin typeface="Meiryo"/>
                <a:ea typeface="Meiryo"/>
                <a:cs typeface="Meiryo"/>
                <a:sym typeface="Meiryo"/>
              </a:rPr>
              <a:t>月</a:t>
            </a:r>
            <a:r>
              <a:rPr lang="ja-JP" sz="1000">
                <a:latin typeface="Meiryo"/>
                <a:ea typeface="Meiryo"/>
                <a:cs typeface="Meiryo"/>
                <a:sym typeface="Meiryo"/>
              </a:rPr>
              <a:t>1</a:t>
            </a:r>
            <a:r>
              <a:rPr b="0" i="0" lang="ja-JP" sz="1000" u="none" cap="none" strike="noStrike">
                <a:solidFill>
                  <a:srgbClr val="000000"/>
                </a:solidFill>
                <a:latin typeface="Meiryo"/>
                <a:ea typeface="Meiryo"/>
                <a:cs typeface="Meiryo"/>
                <a:sym typeface="Meiryo"/>
              </a:rPr>
              <a:t>日</a:t>
            </a:r>
            <a:endParaRPr b="0" i="0" sz="1400" u="none" cap="none" strike="noStrike">
              <a:solidFill>
                <a:srgbClr val="000000"/>
              </a:solidFill>
              <a:latin typeface="Arial"/>
              <a:ea typeface="Arial"/>
              <a:cs typeface="Arial"/>
              <a:sym typeface="Arial"/>
            </a:endParaRPr>
          </a:p>
        </p:txBody>
      </p:sp>
      <p:sp>
        <p:nvSpPr>
          <p:cNvPr id="133" name="Google Shape;133;p1"/>
          <p:cNvSpPr txBox="1"/>
          <p:nvPr/>
        </p:nvSpPr>
        <p:spPr>
          <a:xfrm>
            <a:off x="112200" y="9317250"/>
            <a:ext cx="6636300" cy="627000"/>
          </a:xfrm>
          <a:prstGeom prst="rect">
            <a:avLst/>
          </a:prstGeom>
          <a:noFill/>
          <a:ln>
            <a:noFill/>
          </a:ln>
        </p:spPr>
        <p:txBody>
          <a:bodyPr anchorCtr="0" anchor="t" bIns="45700" lIns="45700" spcFirstLastPara="1" rIns="45700" wrap="square" tIns="45700">
            <a:noAutofit/>
          </a:bodyPr>
          <a:lstStyle/>
          <a:p>
            <a:pPr indent="0" lvl="0" marL="0" marR="0" rtl="0" algn="ctr">
              <a:lnSpc>
                <a:spcPct val="110000"/>
              </a:lnSpc>
              <a:spcBef>
                <a:spcPts val="0"/>
              </a:spcBef>
              <a:spcAft>
                <a:spcPts val="0"/>
              </a:spcAft>
              <a:buClr>
                <a:srgbClr val="000000"/>
              </a:buClr>
              <a:buSzPts val="1000"/>
              <a:buFont typeface="Meiryo"/>
              <a:buNone/>
            </a:pPr>
            <a:r>
              <a:rPr b="0" i="0" lang="ja-JP" sz="1000" u="none" cap="none" strike="noStrike">
                <a:solidFill>
                  <a:srgbClr val="000000"/>
                </a:solidFill>
                <a:latin typeface="Meiryo"/>
                <a:ea typeface="Meiryo"/>
                <a:cs typeface="Meiryo"/>
                <a:sym typeface="Meiryo"/>
              </a:rPr>
              <a:t>オイシックス・ラ・大地株式会社　広報：横溝</a:t>
            </a:r>
            <a:endParaRPr b="0" i="0" sz="1400" u="none" cap="none" strike="noStrike">
              <a:solidFill>
                <a:srgbClr val="000000"/>
              </a:solidFill>
              <a:latin typeface="Arial"/>
              <a:ea typeface="Arial"/>
              <a:cs typeface="Arial"/>
              <a:sym typeface="Arial"/>
            </a:endParaRPr>
          </a:p>
          <a:p>
            <a:pPr indent="0" lvl="0" marL="0" marR="0" rtl="0" algn="ctr">
              <a:lnSpc>
                <a:spcPct val="110000"/>
              </a:lnSpc>
              <a:spcBef>
                <a:spcPts val="0"/>
              </a:spcBef>
              <a:spcAft>
                <a:spcPts val="0"/>
              </a:spcAft>
              <a:buClr>
                <a:srgbClr val="000000"/>
              </a:buClr>
              <a:buSzPts val="1000"/>
              <a:buFont typeface="Meiryo"/>
              <a:buNone/>
            </a:pPr>
            <a:r>
              <a:rPr b="0" i="0" lang="ja-JP" sz="1000" u="none" cap="none" strike="noStrike">
                <a:solidFill>
                  <a:srgbClr val="000000"/>
                </a:solidFill>
                <a:latin typeface="Meiryo"/>
                <a:ea typeface="Meiryo"/>
                <a:cs typeface="Meiryo"/>
                <a:sym typeface="Meiryo"/>
              </a:rPr>
              <a:t>TEL： 050-5305-0549（直通）　E-mail：publicity@oisixradaichi.co.jp</a:t>
            </a:r>
            <a:endParaRPr b="0" i="0" sz="1400" u="none" cap="none" strike="noStrike">
              <a:solidFill>
                <a:srgbClr val="000000"/>
              </a:solidFill>
              <a:latin typeface="Arial"/>
              <a:ea typeface="Arial"/>
              <a:cs typeface="Arial"/>
              <a:sym typeface="Arial"/>
            </a:endParaRPr>
          </a:p>
          <a:p>
            <a:pPr indent="0" lvl="0" marL="0" marR="0" rtl="0" algn="ctr">
              <a:lnSpc>
                <a:spcPct val="110000"/>
              </a:lnSpc>
              <a:spcBef>
                <a:spcPts val="0"/>
              </a:spcBef>
              <a:spcAft>
                <a:spcPts val="0"/>
              </a:spcAft>
              <a:buClr>
                <a:srgbClr val="000000"/>
              </a:buClr>
              <a:buSzPts val="1000"/>
              <a:buFont typeface="Meiryo"/>
              <a:buNone/>
            </a:pPr>
            <a:r>
              <a:rPr b="0" i="0" lang="ja-JP" sz="1000" u="none" cap="none" strike="noStrike">
                <a:solidFill>
                  <a:srgbClr val="000000"/>
                </a:solidFill>
                <a:latin typeface="Meiryo"/>
                <a:ea typeface="Meiryo"/>
                <a:cs typeface="Meiryo"/>
                <a:sym typeface="Meiryo"/>
              </a:rPr>
              <a:t>（上記内容は断りなく変更される場合があります/最新情報は上記お問合せ先までご連絡ください）</a:t>
            </a:r>
            <a:endParaRPr b="0" i="0" sz="1400" u="none" cap="none" strike="noStrike">
              <a:solidFill>
                <a:srgbClr val="000000"/>
              </a:solidFill>
              <a:latin typeface="Arial"/>
              <a:ea typeface="Arial"/>
              <a:cs typeface="Arial"/>
              <a:sym typeface="Arial"/>
            </a:endParaRPr>
          </a:p>
        </p:txBody>
      </p:sp>
      <p:sp>
        <p:nvSpPr>
          <p:cNvPr id="134" name="Google Shape;134;p1"/>
          <p:cNvSpPr txBox="1"/>
          <p:nvPr/>
        </p:nvSpPr>
        <p:spPr>
          <a:xfrm>
            <a:off x="119350" y="2004298"/>
            <a:ext cx="6586500" cy="1333634"/>
          </a:xfrm>
          <a:prstGeom prst="rect">
            <a:avLst/>
          </a:prstGeom>
          <a:noFill/>
          <a:ln>
            <a:noFill/>
          </a:ln>
        </p:spPr>
        <p:txBody>
          <a:bodyPr anchorCtr="0" anchor="t" bIns="45700" lIns="45700" spcFirstLastPara="1" rIns="45700" wrap="square" tIns="45700">
            <a:noAutofit/>
          </a:bodyPr>
          <a:lstStyle/>
          <a:p>
            <a:pPr indent="0" lvl="0" marL="0" marR="0" rtl="0" algn="just">
              <a:lnSpc>
                <a:spcPct val="100000"/>
              </a:lnSpc>
              <a:spcBef>
                <a:spcPts val="0"/>
              </a:spcBef>
              <a:spcAft>
                <a:spcPts val="0"/>
              </a:spcAft>
              <a:buNone/>
            </a:pPr>
            <a:r>
              <a:rPr lang="ja-JP" sz="1100">
                <a:latin typeface="Meiryo"/>
                <a:ea typeface="Meiryo"/>
                <a:cs typeface="Meiryo"/>
                <a:sym typeface="Meiryo"/>
              </a:rPr>
              <a:t>　</a:t>
            </a:r>
            <a:r>
              <a:rPr b="0" i="0" lang="ja-JP" sz="1100" u="none" cap="none" strike="noStrike">
                <a:solidFill>
                  <a:srgbClr val="000000"/>
                </a:solidFill>
                <a:latin typeface="Meiryo"/>
                <a:ea typeface="Meiryo"/>
                <a:cs typeface="Meiryo"/>
                <a:sym typeface="Meiryo"/>
              </a:rPr>
              <a:t>安心安全な農産品や加工食品、ミールキットなどの食品宅配を展開するオイシックス・ラ・大地株式会社（本社：東京都品川区、代表取締</a:t>
            </a:r>
            <a:r>
              <a:rPr b="0" i="0" lang="ja-JP" sz="1100" u="none" cap="none" strike="noStrike">
                <a:latin typeface="Meiryo"/>
                <a:ea typeface="Meiryo"/>
                <a:cs typeface="Meiryo"/>
                <a:sym typeface="Meiryo"/>
              </a:rPr>
              <a:t>役社長：高島</a:t>
            </a:r>
            <a:r>
              <a:rPr lang="ja-JP" sz="1100">
                <a:latin typeface="Meiryo"/>
                <a:ea typeface="Meiryo"/>
                <a:cs typeface="Meiryo"/>
                <a:sym typeface="Meiryo"/>
              </a:rPr>
              <a:t> </a:t>
            </a:r>
            <a:r>
              <a:rPr b="0" i="0" lang="ja-JP" sz="1100" u="none" cap="none" strike="noStrike">
                <a:latin typeface="Meiryo"/>
                <a:ea typeface="Meiryo"/>
                <a:cs typeface="Meiryo"/>
                <a:sym typeface="Meiryo"/>
              </a:rPr>
              <a:t>宏平）</a:t>
            </a:r>
            <a:r>
              <a:rPr b="0" i="0" lang="ja-JP" sz="1100" u="none" cap="none" strike="noStrike">
                <a:latin typeface="Meiryo"/>
                <a:ea typeface="Meiryo"/>
                <a:cs typeface="Meiryo"/>
                <a:sym typeface="Meiryo"/>
              </a:rPr>
              <a:t> </a:t>
            </a:r>
            <a:r>
              <a:rPr b="0" i="0" lang="ja-JP" sz="1100" u="none" cap="none" strike="noStrike">
                <a:latin typeface="Meiryo"/>
                <a:ea typeface="Meiryo"/>
                <a:cs typeface="Meiryo"/>
                <a:sym typeface="Meiryo"/>
              </a:rPr>
              <a:t>が運営する「Oisix」は、株式会社光文社の月刊誌</a:t>
            </a:r>
            <a:r>
              <a:rPr lang="ja-JP" sz="1100">
                <a:latin typeface="Meiryo"/>
                <a:ea typeface="Meiryo"/>
                <a:cs typeface="Meiryo"/>
                <a:sym typeface="Meiryo"/>
              </a:rPr>
              <a:t>『</a:t>
            </a:r>
            <a:r>
              <a:rPr b="0" i="0" lang="ja-JP" sz="1100" u="none" cap="none" strike="noStrike">
                <a:latin typeface="Meiryo"/>
                <a:ea typeface="Meiryo"/>
                <a:cs typeface="Meiryo"/>
                <a:sym typeface="Meiryo"/>
              </a:rPr>
              <a:t>VERY</a:t>
            </a:r>
            <a:r>
              <a:rPr lang="ja-JP" sz="1100">
                <a:latin typeface="Meiryo"/>
                <a:ea typeface="Meiryo"/>
                <a:cs typeface="Meiryo"/>
                <a:sym typeface="Meiryo"/>
              </a:rPr>
              <a:t>』</a:t>
            </a:r>
            <a:r>
              <a:rPr b="0" i="0" lang="ja-JP" sz="1100" u="none" cap="none" strike="noStrike">
                <a:latin typeface="Meiryo"/>
                <a:ea typeface="Meiryo"/>
                <a:cs typeface="Meiryo"/>
                <a:sym typeface="Meiryo"/>
              </a:rPr>
              <a:t>（</a:t>
            </a:r>
            <a:r>
              <a:rPr lang="ja-JP" sz="1100">
                <a:latin typeface="Meiryo"/>
                <a:ea typeface="Meiryo"/>
                <a:cs typeface="Meiryo"/>
                <a:sym typeface="Meiryo"/>
              </a:rPr>
              <a:t>編集長：今尾 朝子</a:t>
            </a:r>
            <a:r>
              <a:rPr b="0" i="0" lang="ja-JP" sz="1100" u="none" cap="none" strike="noStrike">
                <a:latin typeface="Meiryo"/>
                <a:ea typeface="Meiryo"/>
                <a:cs typeface="Meiryo"/>
                <a:sym typeface="Meiryo"/>
              </a:rPr>
              <a:t>）</a:t>
            </a:r>
            <a:r>
              <a:rPr lang="ja-JP" sz="1100">
                <a:latin typeface="Meiryo"/>
                <a:ea typeface="Meiryo"/>
                <a:cs typeface="Meiryo"/>
                <a:sym typeface="Meiryo"/>
              </a:rPr>
              <a:t>とのコラボレーション企画としてミールキットKit Oisixのサラダ商品の開発を5月からスタートし、10月までの半年間商品を共同開発する予定です。</a:t>
            </a:r>
            <a:endParaRPr sz="1100">
              <a:latin typeface="Meiryo"/>
              <a:ea typeface="Meiryo"/>
              <a:cs typeface="Meiryo"/>
              <a:sym typeface="Meiryo"/>
            </a:endParaRPr>
          </a:p>
          <a:p>
            <a:pPr indent="0" lvl="0" marL="0" marR="0" rtl="0" algn="just">
              <a:lnSpc>
                <a:spcPct val="100000"/>
              </a:lnSpc>
              <a:spcBef>
                <a:spcPts val="0"/>
              </a:spcBef>
              <a:spcAft>
                <a:spcPts val="0"/>
              </a:spcAft>
              <a:buNone/>
            </a:pPr>
            <a:r>
              <a:rPr lang="ja-JP" sz="1100">
                <a:latin typeface="Meiryo"/>
                <a:ea typeface="Meiryo"/>
                <a:cs typeface="Meiryo"/>
                <a:sym typeface="Meiryo"/>
              </a:rPr>
              <a:t>これを受けまして、6月7日から、一部書店でVERY7月号に挟み込んだ台紙からOisixを初めてご利用いただく方向けにサラダKit Oisixをお届けするキャンペーンを実施します。</a:t>
            </a:r>
            <a:endParaRPr sz="1100">
              <a:latin typeface="Meiryo"/>
              <a:ea typeface="Meiryo"/>
              <a:cs typeface="Meiryo"/>
              <a:sym typeface="Meiryo"/>
            </a:endParaRPr>
          </a:p>
        </p:txBody>
      </p:sp>
      <p:sp>
        <p:nvSpPr>
          <p:cNvPr id="135" name="Google Shape;135;p1"/>
          <p:cNvSpPr txBox="1"/>
          <p:nvPr/>
        </p:nvSpPr>
        <p:spPr>
          <a:xfrm>
            <a:off x="102697" y="954062"/>
            <a:ext cx="1403015" cy="253197"/>
          </a:xfrm>
          <a:prstGeom prst="rect">
            <a:avLst/>
          </a:prstGeom>
          <a:noFill/>
          <a:ln>
            <a:noFill/>
          </a:ln>
        </p:spPr>
        <p:txBody>
          <a:bodyPr anchorCtr="0" anchor="t" bIns="50375" lIns="50375" spcFirstLastPara="1" rIns="50375" wrap="square" tIns="50375">
            <a:noAutofit/>
          </a:bodyPr>
          <a:lstStyle/>
          <a:p>
            <a:pPr indent="0" lvl="0" marL="0" marR="0" rtl="0" algn="l">
              <a:lnSpc>
                <a:spcPct val="100000"/>
              </a:lnSpc>
              <a:spcBef>
                <a:spcPts val="0"/>
              </a:spcBef>
              <a:spcAft>
                <a:spcPts val="0"/>
              </a:spcAft>
              <a:buClr>
                <a:srgbClr val="000000"/>
              </a:buClr>
              <a:buSzPts val="1000"/>
              <a:buFont typeface="Meiryo"/>
              <a:buNone/>
            </a:pPr>
            <a:r>
              <a:rPr b="0" i="0" lang="ja-JP" sz="1000" u="none" cap="none" strike="noStrike">
                <a:solidFill>
                  <a:srgbClr val="000000"/>
                </a:solidFill>
                <a:latin typeface="Meiryo"/>
                <a:ea typeface="Meiryo"/>
                <a:cs typeface="Meiryo"/>
                <a:sym typeface="Meiryo"/>
              </a:rPr>
              <a:t>【報道関係各位】　　　　　　　　　　　　　　　　　　　　　　　　　　　  　</a:t>
            </a:r>
            <a:endParaRPr b="0" i="0" sz="1400" u="none" cap="none" strike="noStrike">
              <a:solidFill>
                <a:srgbClr val="000000"/>
              </a:solidFill>
              <a:latin typeface="Arial"/>
              <a:ea typeface="Arial"/>
              <a:cs typeface="Arial"/>
              <a:sym typeface="Arial"/>
            </a:endParaRPr>
          </a:p>
        </p:txBody>
      </p:sp>
      <p:sp>
        <p:nvSpPr>
          <p:cNvPr id="136" name="Google Shape;136;p1"/>
          <p:cNvSpPr txBox="1"/>
          <p:nvPr/>
        </p:nvSpPr>
        <p:spPr>
          <a:xfrm>
            <a:off x="78850" y="6473249"/>
            <a:ext cx="6695400" cy="1513800"/>
          </a:xfrm>
          <a:prstGeom prst="rect">
            <a:avLst/>
          </a:prstGeom>
          <a:noFill/>
          <a:ln>
            <a:noFill/>
          </a:ln>
        </p:spPr>
        <p:txBody>
          <a:bodyPr anchorCtr="0" anchor="t" bIns="45700" lIns="45700" spcFirstLastPara="1" rIns="45700" wrap="square" tIns="45700">
            <a:noAutofit/>
          </a:bodyPr>
          <a:lstStyle/>
          <a:p>
            <a:pPr indent="0" lvl="0" marL="0" marR="0" rtl="0" algn="just">
              <a:lnSpc>
                <a:spcPct val="100000"/>
              </a:lnSpc>
              <a:spcBef>
                <a:spcPts val="600"/>
              </a:spcBef>
              <a:spcAft>
                <a:spcPts val="0"/>
              </a:spcAft>
              <a:buNone/>
            </a:pPr>
            <a:r>
              <a:rPr b="0" i="0" lang="ja-JP" sz="1050" u="none" cap="none" strike="noStrike">
                <a:solidFill>
                  <a:srgbClr val="000000"/>
                </a:solidFill>
                <a:latin typeface="Meiryo"/>
                <a:ea typeface="Meiryo"/>
                <a:cs typeface="Meiryo"/>
                <a:sym typeface="Meiryo"/>
              </a:rPr>
              <a:t>　</a:t>
            </a:r>
            <a:r>
              <a:rPr lang="ja-JP" sz="1100">
                <a:latin typeface="Meiryo"/>
                <a:ea typeface="Meiryo"/>
                <a:cs typeface="Meiryo"/>
                <a:sym typeface="Meiryo"/>
              </a:rPr>
              <a:t>『</a:t>
            </a:r>
            <a:r>
              <a:rPr b="0" i="0" lang="ja-JP" sz="1100" u="none" cap="none" strike="noStrike">
                <a:solidFill>
                  <a:srgbClr val="000000"/>
                </a:solidFill>
                <a:latin typeface="Meiryo"/>
                <a:ea typeface="Meiryo"/>
                <a:cs typeface="Meiryo"/>
                <a:sym typeface="Meiryo"/>
              </a:rPr>
              <a:t>VERY</a:t>
            </a:r>
            <a:r>
              <a:rPr lang="ja-JP" sz="1100">
                <a:latin typeface="Meiryo"/>
                <a:ea typeface="Meiryo"/>
                <a:cs typeface="Meiryo"/>
                <a:sym typeface="Meiryo"/>
              </a:rPr>
              <a:t>』</a:t>
            </a:r>
            <a:r>
              <a:rPr b="0" i="0" lang="ja-JP" sz="1100" u="none" cap="none" strike="noStrike">
                <a:solidFill>
                  <a:srgbClr val="000000"/>
                </a:solidFill>
                <a:latin typeface="Meiryo"/>
                <a:ea typeface="Meiryo"/>
                <a:cs typeface="Meiryo"/>
                <a:sym typeface="Meiryo"/>
              </a:rPr>
              <a:t>は、主に30</a:t>
            </a:r>
            <a:r>
              <a:rPr lang="ja-JP" sz="1100">
                <a:latin typeface="Meiryo"/>
                <a:ea typeface="Meiryo"/>
                <a:cs typeface="Meiryo"/>
                <a:sym typeface="Meiryo"/>
              </a:rPr>
              <a:t>〜</a:t>
            </a:r>
            <a:r>
              <a:rPr b="0" i="0" lang="ja-JP" sz="1100" u="none" cap="none" strike="noStrike">
                <a:solidFill>
                  <a:srgbClr val="000000"/>
                </a:solidFill>
                <a:latin typeface="Meiryo"/>
                <a:ea typeface="Meiryo"/>
                <a:cs typeface="Meiryo"/>
                <a:sym typeface="Meiryo"/>
              </a:rPr>
              <a:t>40代前半のママをターゲットとし、</a:t>
            </a:r>
            <a:r>
              <a:rPr lang="ja-JP" sz="1100">
                <a:latin typeface="Meiryo"/>
                <a:ea typeface="Meiryo"/>
                <a:cs typeface="Meiryo"/>
                <a:sym typeface="Meiryo"/>
              </a:rPr>
              <a:t>月刊</a:t>
            </a:r>
            <a:r>
              <a:rPr b="0" i="0" lang="ja-JP" sz="1100" u="none" cap="none" strike="noStrike">
                <a:solidFill>
                  <a:srgbClr val="000000"/>
                </a:solidFill>
                <a:latin typeface="Meiryo"/>
                <a:ea typeface="Meiryo"/>
                <a:cs typeface="Meiryo"/>
                <a:sym typeface="Meiryo"/>
              </a:rPr>
              <a:t>誌</a:t>
            </a:r>
            <a:r>
              <a:rPr lang="ja-JP" sz="1100">
                <a:latin typeface="Meiryo"/>
                <a:ea typeface="Meiryo"/>
                <a:cs typeface="Meiryo"/>
                <a:sym typeface="Meiryo"/>
              </a:rPr>
              <a:t>では</a:t>
            </a:r>
            <a:r>
              <a:rPr b="0" i="0" lang="ja-JP" sz="1100" u="none" cap="none" strike="noStrike">
                <a:solidFill>
                  <a:srgbClr val="000000"/>
                </a:solidFill>
                <a:latin typeface="Meiryo"/>
                <a:ea typeface="Meiryo"/>
                <a:cs typeface="Meiryo"/>
                <a:sym typeface="Meiryo"/>
              </a:rPr>
              <a:t>トップクラスの発行部数（※）を誇り、子育てや仕事の両立で忙しい中でも自分らしく輝きたい女性に人気の</a:t>
            </a:r>
            <a:r>
              <a:rPr lang="ja-JP" sz="1100">
                <a:latin typeface="Meiryo"/>
                <a:ea typeface="Meiryo"/>
                <a:cs typeface="Meiryo"/>
                <a:sym typeface="Meiryo"/>
              </a:rPr>
              <a:t>雑誌</a:t>
            </a:r>
            <a:r>
              <a:rPr b="0" i="0" lang="ja-JP" sz="1100" u="none" cap="none" strike="noStrike">
                <a:solidFill>
                  <a:srgbClr val="000000"/>
                </a:solidFill>
                <a:latin typeface="Meiryo"/>
                <a:ea typeface="Meiryo"/>
                <a:cs typeface="Meiryo"/>
                <a:sym typeface="Meiryo"/>
              </a:rPr>
              <a:t>です。当社「Oisix」</a:t>
            </a:r>
            <a:r>
              <a:rPr lang="ja-JP" sz="1100">
                <a:latin typeface="Meiryo"/>
                <a:ea typeface="Meiryo"/>
                <a:cs typeface="Meiryo"/>
                <a:sym typeface="Meiryo"/>
              </a:rPr>
              <a:t>を利用しているお客様との親和性が高いことから、コラボレーション</a:t>
            </a:r>
            <a:r>
              <a:rPr b="0" i="0" lang="ja-JP" sz="1100" u="none" cap="none" strike="noStrike">
                <a:solidFill>
                  <a:srgbClr val="000000"/>
                </a:solidFill>
                <a:latin typeface="Meiryo"/>
                <a:ea typeface="Meiryo"/>
                <a:cs typeface="Meiryo"/>
                <a:sym typeface="Meiryo"/>
                <a:extLst>
                  <a:ext uri="http://customooxmlschemas.google.com/">
                    <go:slidesCustomData xmlns:go="http://customooxmlschemas.google.com/" textRoundtripDataId="2"/>
                  </a:ext>
                </a:extLst>
              </a:rPr>
              <a:t>に</a:t>
            </a:r>
            <a:r>
              <a:rPr lang="ja-JP" sz="1100">
                <a:latin typeface="Meiryo"/>
                <a:ea typeface="Meiryo"/>
                <a:cs typeface="Meiryo"/>
                <a:sym typeface="Meiryo"/>
                <a:extLst>
                  <a:ext uri="http://customooxmlschemas.google.com/">
                    <go:slidesCustomData xmlns:go="http://customooxmlschemas.google.com/" textRoundtripDataId="3"/>
                  </a:ext>
                </a:extLst>
              </a:rPr>
              <a:t>よって、</a:t>
            </a:r>
            <a:r>
              <a:rPr b="0" i="0" lang="ja-JP" sz="1100" u="none" cap="none" strike="noStrike">
                <a:solidFill>
                  <a:srgbClr val="000000"/>
                </a:solidFill>
                <a:latin typeface="Meiryo"/>
                <a:ea typeface="Meiryo"/>
                <a:cs typeface="Meiryo"/>
                <a:sym typeface="Meiryo"/>
                <a:extLst>
                  <a:ext uri="http://customooxmlschemas.google.com/">
                    <go:slidesCustomData xmlns:go="http://customooxmlschemas.google.com/" textRoundtripDataId="4"/>
                  </a:ext>
                </a:extLst>
              </a:rPr>
              <a:t>多くの方に</a:t>
            </a:r>
            <a:r>
              <a:rPr lang="ja-JP" sz="1100">
                <a:latin typeface="Meiryo"/>
                <a:ea typeface="Meiryo"/>
                <a:cs typeface="Meiryo"/>
                <a:sym typeface="Meiryo"/>
                <a:extLst>
                  <a:ext uri="http://customooxmlschemas.google.com/">
                    <go:slidesCustomData xmlns:go="http://customooxmlschemas.google.com/" textRoundtripDataId="5"/>
                  </a:ext>
                </a:extLst>
              </a:rPr>
              <a:t>両社の取組を知っていただく</a:t>
            </a:r>
            <a:r>
              <a:rPr b="0" i="0" lang="ja-JP" sz="1100" u="none" cap="none" strike="noStrike">
                <a:solidFill>
                  <a:srgbClr val="000000"/>
                </a:solidFill>
                <a:latin typeface="Meiryo"/>
                <a:ea typeface="Meiryo"/>
                <a:cs typeface="Meiryo"/>
                <a:sym typeface="Meiryo"/>
                <a:extLst>
                  <a:ext uri="http://customooxmlschemas.google.com/">
                    <go:slidesCustomData xmlns:go="http://customooxmlschemas.google.com/" textRoundtripDataId="6"/>
                  </a:ext>
                </a:extLst>
              </a:rPr>
              <a:t>機会につながる</a:t>
            </a:r>
            <a:r>
              <a:rPr lang="ja-JP" sz="1100">
                <a:latin typeface="Meiryo"/>
                <a:ea typeface="Meiryo"/>
                <a:cs typeface="Meiryo"/>
                <a:sym typeface="Meiryo"/>
              </a:rPr>
              <a:t>と考え企画</a:t>
            </a:r>
            <a:r>
              <a:rPr b="0" i="0" lang="ja-JP" sz="1100" u="none" cap="none" strike="noStrike">
                <a:solidFill>
                  <a:srgbClr val="000000"/>
                </a:solidFill>
                <a:latin typeface="Meiryo"/>
                <a:ea typeface="Meiryo"/>
                <a:cs typeface="Meiryo"/>
                <a:sym typeface="Meiryo"/>
              </a:rPr>
              <a:t>を開始しました。</a:t>
            </a:r>
            <a:r>
              <a:rPr lang="ja-JP" sz="1100">
                <a:latin typeface="Meiryo"/>
                <a:ea typeface="Meiryo"/>
                <a:cs typeface="Meiryo"/>
                <a:sym typeface="Meiryo"/>
              </a:rPr>
              <a:t>『VERY』</a:t>
            </a:r>
            <a:r>
              <a:rPr b="0" i="0" lang="ja-JP" sz="1100" u="none" cap="none" strike="noStrike">
                <a:solidFill>
                  <a:srgbClr val="000000"/>
                </a:solidFill>
                <a:latin typeface="Meiryo"/>
                <a:ea typeface="Meiryo"/>
                <a:cs typeface="Meiryo"/>
                <a:sym typeface="Meiryo"/>
              </a:rPr>
              <a:t>×「Oisix」の</a:t>
            </a:r>
            <a:r>
              <a:rPr lang="ja-JP" sz="1100">
                <a:latin typeface="Meiryo"/>
                <a:ea typeface="Meiryo"/>
                <a:cs typeface="Meiryo"/>
                <a:sym typeface="Meiryo"/>
              </a:rPr>
              <a:t>サラダKit Oisix企画</a:t>
            </a:r>
            <a:r>
              <a:rPr b="0" i="0" lang="ja-JP" sz="1100" u="none" cap="none" strike="noStrike">
                <a:solidFill>
                  <a:srgbClr val="000000"/>
                </a:solidFill>
                <a:latin typeface="Meiryo"/>
                <a:ea typeface="Meiryo"/>
                <a:cs typeface="Meiryo"/>
                <a:sym typeface="Meiryo"/>
              </a:rPr>
              <a:t>は、</a:t>
            </a:r>
            <a:r>
              <a:rPr b="0" i="0" lang="ja-JP" sz="1100" u="none" cap="none" strike="noStrike">
                <a:solidFill>
                  <a:srgbClr val="000000"/>
                </a:solidFill>
                <a:latin typeface="Meiryo"/>
                <a:ea typeface="Meiryo"/>
                <a:cs typeface="Meiryo"/>
                <a:sym typeface="Meiryo"/>
                <a:extLst>
                  <a:ext uri="http://customooxmlschemas.google.com/">
                    <go:slidesCustomData xmlns:go="http://customooxmlschemas.google.com/" textRoundtripDataId="7"/>
                  </a:ext>
                </a:extLst>
              </a:rPr>
              <a:t>2021年5月から10月</a:t>
            </a:r>
            <a:r>
              <a:rPr lang="ja-JP" sz="1100">
                <a:latin typeface="Meiryo"/>
                <a:ea typeface="Meiryo"/>
                <a:cs typeface="Meiryo"/>
                <a:sym typeface="Meiryo"/>
                <a:extLst>
                  <a:ext uri="http://customooxmlschemas.google.com/">
                    <go:slidesCustomData xmlns:go="http://customooxmlschemas.google.com/" textRoundtripDataId="8"/>
                  </a:ext>
                </a:extLst>
              </a:rPr>
              <a:t>までの展開予定</a:t>
            </a:r>
            <a:r>
              <a:rPr lang="ja-JP" sz="1100">
                <a:latin typeface="Meiryo"/>
                <a:ea typeface="Meiryo"/>
                <a:cs typeface="Meiryo"/>
                <a:sym typeface="Meiryo"/>
              </a:rPr>
              <a:t>で</a:t>
            </a:r>
            <a:r>
              <a:rPr b="0" i="0" lang="ja-JP" sz="1100" u="none" cap="none" strike="noStrike">
                <a:solidFill>
                  <a:srgbClr val="000000"/>
                </a:solidFill>
                <a:latin typeface="Meiryo"/>
                <a:ea typeface="Meiryo"/>
                <a:cs typeface="Meiryo"/>
                <a:sym typeface="Meiryo"/>
              </a:rPr>
              <a:t>、毎月7日の雑誌</a:t>
            </a:r>
            <a:r>
              <a:rPr lang="ja-JP" sz="1100">
                <a:latin typeface="Meiryo"/>
                <a:ea typeface="Meiryo"/>
                <a:cs typeface="Meiryo"/>
                <a:sym typeface="Meiryo"/>
              </a:rPr>
              <a:t>発売日</a:t>
            </a:r>
            <a:r>
              <a:rPr b="0" i="0" lang="ja-JP" sz="1100" u="none" cap="none" strike="noStrike">
                <a:solidFill>
                  <a:srgbClr val="000000"/>
                </a:solidFill>
                <a:latin typeface="Meiryo"/>
                <a:ea typeface="Meiryo"/>
                <a:cs typeface="Meiryo"/>
                <a:sym typeface="Meiryo"/>
              </a:rPr>
              <a:t>に合わせて月替わりで</a:t>
            </a:r>
            <a:r>
              <a:rPr lang="ja-JP" sz="1100">
                <a:latin typeface="Meiryo"/>
                <a:ea typeface="Meiryo"/>
                <a:cs typeface="Meiryo"/>
                <a:sym typeface="Meiryo"/>
              </a:rPr>
              <a:t>サラダKit Oisix</a:t>
            </a:r>
            <a:r>
              <a:rPr b="0" i="0" lang="ja-JP" sz="1100" u="none" cap="none" strike="noStrike">
                <a:solidFill>
                  <a:srgbClr val="000000"/>
                </a:solidFill>
                <a:latin typeface="Meiryo"/>
                <a:ea typeface="Meiryo"/>
                <a:cs typeface="Meiryo"/>
                <a:sym typeface="Meiryo"/>
              </a:rPr>
              <a:t>1種類を共同開発し、VERY</a:t>
            </a:r>
            <a:r>
              <a:rPr lang="ja-JP" sz="1100">
                <a:latin typeface="Meiryo"/>
                <a:ea typeface="Meiryo"/>
                <a:cs typeface="Meiryo"/>
                <a:sym typeface="Meiryo"/>
              </a:rPr>
              <a:t>誌</a:t>
            </a:r>
            <a:r>
              <a:rPr b="0" i="0" lang="ja-JP" sz="1100" u="none" cap="none" strike="noStrike">
                <a:solidFill>
                  <a:srgbClr val="000000"/>
                </a:solidFill>
                <a:latin typeface="Meiryo"/>
                <a:ea typeface="Meiryo"/>
                <a:cs typeface="Meiryo"/>
                <a:sym typeface="Meiryo"/>
                <a:extLst>
                  <a:ext uri="http://customooxmlschemas.google.com/">
                    <go:slidesCustomData xmlns:go="http://customooxmlschemas.google.com/" textRoundtripDataId="9"/>
                  </a:ext>
                </a:extLst>
              </a:rPr>
              <a:t>面</a:t>
            </a:r>
            <a:r>
              <a:rPr b="0" i="0" lang="ja-JP" sz="1100" u="none" cap="none" strike="noStrike">
                <a:solidFill>
                  <a:srgbClr val="000000"/>
                </a:solidFill>
                <a:latin typeface="Meiryo"/>
                <a:ea typeface="Meiryo"/>
                <a:cs typeface="Meiryo"/>
                <a:sym typeface="Meiryo"/>
              </a:rPr>
              <a:t>での紹介とOisixでの</a:t>
            </a:r>
            <a:r>
              <a:rPr lang="ja-JP" sz="1100">
                <a:latin typeface="Meiryo"/>
                <a:ea typeface="Meiryo"/>
                <a:cs typeface="Meiryo"/>
                <a:sym typeface="Meiryo"/>
              </a:rPr>
              <a:t>商品販売</a:t>
            </a:r>
            <a:r>
              <a:rPr b="0" i="0" lang="ja-JP" sz="1100" u="none" cap="none" strike="noStrike">
                <a:solidFill>
                  <a:srgbClr val="000000"/>
                </a:solidFill>
                <a:latin typeface="Meiryo"/>
                <a:ea typeface="Meiryo"/>
                <a:cs typeface="Meiryo"/>
                <a:sym typeface="Meiryo"/>
              </a:rPr>
              <a:t>を展開</a:t>
            </a:r>
            <a:r>
              <a:rPr lang="ja-JP" sz="1100">
                <a:latin typeface="Meiryo"/>
                <a:ea typeface="Meiryo"/>
                <a:cs typeface="Meiryo"/>
                <a:sym typeface="Meiryo"/>
              </a:rPr>
              <a:t>します。</a:t>
            </a:r>
            <a:endParaRPr sz="1100">
              <a:latin typeface="Meiryo"/>
              <a:ea typeface="Meiryo"/>
              <a:cs typeface="Meiryo"/>
              <a:sym typeface="Meiryo"/>
            </a:endParaRPr>
          </a:p>
          <a:p>
            <a:pPr indent="0" lvl="0" marL="0" marR="0" rtl="0" algn="just">
              <a:lnSpc>
                <a:spcPct val="100000"/>
              </a:lnSpc>
              <a:spcBef>
                <a:spcPts val="600"/>
              </a:spcBef>
              <a:spcAft>
                <a:spcPts val="0"/>
              </a:spcAft>
              <a:buNone/>
            </a:pPr>
            <a:r>
              <a:rPr b="0" i="0" lang="ja-JP" sz="900" u="none" cap="none" strike="noStrike">
                <a:solidFill>
                  <a:srgbClr val="000000"/>
                </a:solidFill>
                <a:latin typeface="Meiryo"/>
                <a:ea typeface="Meiryo"/>
                <a:cs typeface="Meiryo"/>
                <a:sym typeface="Meiryo"/>
              </a:rPr>
              <a:t>※197,733部（一般社団法人雑誌協会公表の印刷証明付き発行部数、調査期間2020年10月~12月）</a:t>
            </a:r>
            <a:endParaRPr b="0" i="0" sz="1100" u="none" cap="none" strike="noStrike">
              <a:solidFill>
                <a:srgbClr val="000000"/>
              </a:solidFill>
              <a:latin typeface="Meiryo"/>
              <a:ea typeface="Meiryo"/>
              <a:cs typeface="Meiryo"/>
              <a:sym typeface="Meiryo"/>
            </a:endParaRPr>
          </a:p>
        </p:txBody>
      </p:sp>
      <p:sp>
        <p:nvSpPr>
          <p:cNvPr id="137" name="Google Shape;137;p1"/>
          <p:cNvSpPr txBox="1"/>
          <p:nvPr/>
        </p:nvSpPr>
        <p:spPr>
          <a:xfrm>
            <a:off x="78850" y="6286435"/>
            <a:ext cx="6667500" cy="279000"/>
          </a:xfrm>
          <a:prstGeom prst="rect">
            <a:avLst/>
          </a:pr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None/>
            </a:pPr>
            <a:r>
              <a:rPr b="1" i="0" lang="ja-JP" sz="1100" u="none" cap="none" strike="noStrike">
                <a:solidFill>
                  <a:srgbClr val="000000"/>
                </a:solidFill>
                <a:latin typeface="Meiryo"/>
                <a:ea typeface="Meiryo"/>
                <a:cs typeface="Meiryo"/>
                <a:sym typeface="Meiryo"/>
                <a:extLst>
                  <a:ext uri="http://customooxmlschemas.google.com/">
                    <go:slidesCustomData xmlns:go="http://customooxmlschemas.google.com/" textRoundtripDataId="10"/>
                  </a:ext>
                </a:extLst>
              </a:rPr>
              <a:t>■</a:t>
            </a:r>
            <a:r>
              <a:rPr b="1" lang="ja-JP" sz="1100">
                <a:latin typeface="Meiryo"/>
                <a:ea typeface="Meiryo"/>
                <a:cs typeface="Meiryo"/>
                <a:sym typeface="Meiryo"/>
                <a:extLst>
                  <a:ext uri="http://customooxmlschemas.google.com/">
                    <go:slidesCustomData xmlns:go="http://customooxmlschemas.google.com/" textRoundtripDataId="11"/>
                  </a:ext>
                </a:extLst>
              </a:rPr>
              <a:t>月刊</a:t>
            </a:r>
            <a:r>
              <a:rPr b="1" i="0" lang="ja-JP" sz="1100" u="none" cap="none" strike="noStrike">
                <a:solidFill>
                  <a:srgbClr val="000000"/>
                </a:solidFill>
                <a:latin typeface="Meiryo"/>
                <a:ea typeface="Meiryo"/>
                <a:cs typeface="Meiryo"/>
                <a:sym typeface="Meiryo"/>
                <a:extLst>
                  <a:ext uri="http://customooxmlschemas.google.com/">
                    <go:slidesCustomData xmlns:go="http://customooxmlschemas.google.com/" textRoundtripDataId="12"/>
                  </a:ext>
                </a:extLst>
              </a:rPr>
              <a:t>誌</a:t>
            </a:r>
            <a:r>
              <a:rPr b="1" lang="ja-JP" sz="1100">
                <a:latin typeface="Meiryo"/>
                <a:ea typeface="Meiryo"/>
                <a:cs typeface="Meiryo"/>
                <a:sym typeface="Meiryo"/>
                <a:extLst>
                  <a:ext uri="http://customooxmlschemas.google.com/">
                    <go:slidesCustomData xmlns:go="http://customooxmlschemas.google.com/" textRoundtripDataId="13"/>
                  </a:ext>
                </a:extLst>
              </a:rPr>
              <a:t>『</a:t>
            </a:r>
            <a:r>
              <a:rPr b="1" i="0" lang="ja-JP" sz="1100" u="none" cap="none" strike="noStrike">
                <a:solidFill>
                  <a:srgbClr val="000000"/>
                </a:solidFill>
                <a:latin typeface="Meiryo"/>
                <a:ea typeface="Meiryo"/>
                <a:cs typeface="Meiryo"/>
                <a:sym typeface="Meiryo"/>
                <a:extLst>
                  <a:ext uri="http://customooxmlschemas.google.com/">
                    <go:slidesCustomData xmlns:go="http://customooxmlschemas.google.com/" textRoundtripDataId="14"/>
                  </a:ext>
                </a:extLst>
              </a:rPr>
              <a:t>VERY</a:t>
            </a:r>
            <a:r>
              <a:rPr b="1" lang="ja-JP" sz="1100">
                <a:latin typeface="Meiryo"/>
                <a:ea typeface="Meiryo"/>
                <a:cs typeface="Meiryo"/>
                <a:sym typeface="Meiryo"/>
                <a:extLst>
                  <a:ext uri="http://customooxmlschemas.google.com/">
                    <go:slidesCustomData xmlns:go="http://customooxmlschemas.google.com/" textRoundtripDataId="15"/>
                  </a:ext>
                </a:extLst>
              </a:rPr>
              <a:t>』</a:t>
            </a:r>
            <a:r>
              <a:rPr b="1" i="0" lang="ja-JP" sz="1100" u="none" cap="none" strike="noStrike">
                <a:solidFill>
                  <a:srgbClr val="000000"/>
                </a:solidFill>
                <a:latin typeface="Meiryo"/>
                <a:ea typeface="Meiryo"/>
                <a:cs typeface="Meiryo"/>
                <a:sym typeface="Meiryo"/>
                <a:extLst>
                  <a:ext uri="http://customooxmlschemas.google.com/">
                    <go:slidesCustomData xmlns:go="http://customooxmlschemas.google.com/" textRoundtripDataId="16"/>
                  </a:ext>
                </a:extLst>
              </a:rPr>
              <a:t>とのコラボ「サラダ</a:t>
            </a:r>
            <a:r>
              <a:rPr b="1" lang="ja-JP" sz="1100">
                <a:latin typeface="Meiryo"/>
                <a:ea typeface="Meiryo"/>
                <a:cs typeface="Meiryo"/>
                <a:sym typeface="Meiryo"/>
                <a:extLst>
                  <a:ext uri="http://customooxmlschemas.google.com/">
                    <go:slidesCustomData xmlns:go="http://customooxmlschemas.google.com/" textRoundtripDataId="17"/>
                  </a:ext>
                </a:extLst>
              </a:rPr>
              <a:t>Kit Oisix企画</a:t>
            </a:r>
            <a:r>
              <a:rPr b="1" i="0" lang="ja-JP" sz="1100" u="none" cap="none" strike="noStrike">
                <a:solidFill>
                  <a:srgbClr val="000000"/>
                </a:solidFill>
                <a:latin typeface="Meiryo"/>
                <a:ea typeface="Meiryo"/>
                <a:cs typeface="Meiryo"/>
                <a:sym typeface="Meiryo"/>
                <a:extLst>
                  <a:ext uri="http://customooxmlschemas.google.com/">
                    <go:slidesCustomData xmlns:go="http://customooxmlschemas.google.com/" textRoundtripDataId="18"/>
                  </a:ext>
                </a:extLst>
              </a:rPr>
              <a:t>」</a:t>
            </a:r>
            <a:r>
              <a:rPr b="1" lang="ja-JP" sz="1100">
                <a:latin typeface="Meiryo"/>
                <a:ea typeface="Meiryo"/>
                <a:cs typeface="Meiryo"/>
                <a:sym typeface="Meiryo"/>
              </a:rPr>
              <a:t>6か月間の取組を開始</a:t>
            </a:r>
            <a:endParaRPr b="1" i="0" sz="1100" u="none" cap="none" strike="noStrike">
              <a:solidFill>
                <a:srgbClr val="000000"/>
              </a:solidFill>
              <a:latin typeface="Meiryo"/>
              <a:ea typeface="Meiryo"/>
              <a:cs typeface="Meiryo"/>
              <a:sym typeface="Meiryo"/>
            </a:endParaRPr>
          </a:p>
        </p:txBody>
      </p:sp>
      <p:sp>
        <p:nvSpPr>
          <p:cNvPr id="138" name="Google Shape;138;p1"/>
          <p:cNvSpPr txBox="1"/>
          <p:nvPr/>
        </p:nvSpPr>
        <p:spPr>
          <a:xfrm>
            <a:off x="78850" y="1219275"/>
            <a:ext cx="6717300" cy="720300"/>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None/>
            </a:pPr>
            <a:r>
              <a:rPr b="1" lang="ja-JP">
                <a:solidFill>
                  <a:schemeClr val="dk1"/>
                </a:solidFill>
                <a:latin typeface="Meiryo"/>
                <a:ea typeface="Meiryo"/>
                <a:cs typeface="Meiryo"/>
                <a:sym typeface="Meiryo"/>
              </a:rPr>
              <a:t>食品宅配のOisixと人気月刊誌『VERY』の</a:t>
            </a:r>
            <a:r>
              <a:rPr b="1" lang="ja-JP">
                <a:solidFill>
                  <a:schemeClr val="dk1"/>
                </a:solidFill>
                <a:latin typeface="Meiryo"/>
                <a:ea typeface="Meiryo"/>
                <a:cs typeface="Meiryo"/>
                <a:sym typeface="Meiryo"/>
                <a:extLst>
                  <a:ext uri="http://customooxmlschemas.google.com/">
                    <go:slidesCustomData xmlns:go="http://customooxmlschemas.google.com/" textRoundtripDataId="19"/>
                  </a:ext>
                </a:extLst>
              </a:rPr>
              <a:t>サラダ</a:t>
            </a:r>
            <a:r>
              <a:rPr b="1" lang="ja-JP">
                <a:solidFill>
                  <a:schemeClr val="dk1"/>
                </a:solidFill>
                <a:latin typeface="Meiryo"/>
                <a:ea typeface="Meiryo"/>
                <a:cs typeface="Meiryo"/>
                <a:sym typeface="Meiryo"/>
              </a:rPr>
              <a:t>Kit Oisixコラボ</a:t>
            </a:r>
            <a:r>
              <a:rPr b="1" lang="ja-JP">
                <a:solidFill>
                  <a:schemeClr val="dk1"/>
                </a:solidFill>
                <a:latin typeface="Meiryo"/>
                <a:ea typeface="Meiryo"/>
                <a:cs typeface="Meiryo"/>
                <a:sym typeface="Meiryo"/>
              </a:rPr>
              <a:t>企画開始</a:t>
            </a:r>
            <a:endParaRPr b="1">
              <a:solidFill>
                <a:schemeClr val="dk1"/>
              </a:solidFill>
              <a:latin typeface="Meiryo"/>
              <a:ea typeface="Meiryo"/>
              <a:cs typeface="Meiryo"/>
              <a:sym typeface="Meiryo"/>
            </a:endParaRPr>
          </a:p>
          <a:p>
            <a:pPr indent="0" lvl="0" marL="0" marR="0" rtl="0" algn="ctr">
              <a:lnSpc>
                <a:spcPct val="100000"/>
              </a:lnSpc>
              <a:spcBef>
                <a:spcPts val="0"/>
              </a:spcBef>
              <a:spcAft>
                <a:spcPts val="0"/>
              </a:spcAft>
              <a:buNone/>
            </a:pPr>
            <a:r>
              <a:rPr b="1" lang="ja-JP">
                <a:solidFill>
                  <a:schemeClr val="dk1"/>
                </a:solidFill>
                <a:latin typeface="Meiryo"/>
                <a:ea typeface="Meiryo"/>
                <a:cs typeface="Meiryo"/>
                <a:sym typeface="Meiryo"/>
              </a:rPr>
              <a:t>～発売号に合わせて6か月間、彩り豊かなオリジナル</a:t>
            </a:r>
            <a:r>
              <a:rPr b="1" lang="ja-JP">
                <a:solidFill>
                  <a:schemeClr val="dk1"/>
                </a:solidFill>
                <a:latin typeface="Meiryo"/>
                <a:ea typeface="Meiryo"/>
                <a:cs typeface="Meiryo"/>
                <a:sym typeface="Meiryo"/>
                <a:extLst>
                  <a:ext uri="http://customooxmlschemas.google.com/">
                    <go:slidesCustomData xmlns:go="http://customooxmlschemas.google.com/" textRoundtripDataId="20"/>
                  </a:ext>
                </a:extLst>
              </a:rPr>
              <a:t>サラダ</a:t>
            </a:r>
            <a:r>
              <a:rPr b="1" lang="ja-JP">
                <a:solidFill>
                  <a:schemeClr val="dk1"/>
                </a:solidFill>
                <a:latin typeface="Meiryo"/>
                <a:ea typeface="Meiryo"/>
                <a:cs typeface="Meiryo"/>
                <a:sym typeface="Meiryo"/>
              </a:rPr>
              <a:t>レシピ</a:t>
            </a:r>
            <a:r>
              <a:rPr b="1" lang="ja-JP">
                <a:solidFill>
                  <a:schemeClr val="dk1"/>
                </a:solidFill>
                <a:latin typeface="Meiryo"/>
                <a:ea typeface="Meiryo"/>
                <a:cs typeface="Meiryo"/>
                <a:sym typeface="Meiryo"/>
              </a:rPr>
              <a:t>を共同開発～</a:t>
            </a:r>
            <a:endParaRPr b="1" i="0" sz="1400" u="none" cap="none" strike="noStrike">
              <a:solidFill>
                <a:schemeClr val="dk1"/>
              </a:solidFill>
              <a:latin typeface="Meiryo"/>
              <a:ea typeface="Meiryo"/>
              <a:cs typeface="Meiryo"/>
              <a:sym typeface="Meiryo"/>
            </a:endParaRPr>
          </a:p>
        </p:txBody>
      </p:sp>
      <p:sp>
        <p:nvSpPr>
          <p:cNvPr id="139" name="Google Shape;139;p1"/>
          <p:cNvSpPr txBox="1"/>
          <p:nvPr/>
        </p:nvSpPr>
        <p:spPr>
          <a:xfrm>
            <a:off x="3259350" y="5946825"/>
            <a:ext cx="3339300" cy="339600"/>
          </a:xfrm>
          <a:prstGeom prst="rect">
            <a:avLst/>
          </a:prstGeom>
          <a:noFill/>
          <a:ln>
            <a:noFill/>
          </a:ln>
        </p:spPr>
        <p:txBody>
          <a:bodyPr anchorCtr="0" anchor="t" bIns="36425" lIns="72850" spcFirstLastPara="1" rIns="72850" wrap="square" tIns="36425">
            <a:noAutofit/>
          </a:bodyPr>
          <a:lstStyle/>
          <a:p>
            <a:pPr indent="0" lvl="0" marL="0" marR="0" rtl="0" algn="ctr">
              <a:lnSpc>
                <a:spcPct val="100000"/>
              </a:lnSpc>
              <a:spcBef>
                <a:spcPts val="0"/>
              </a:spcBef>
              <a:spcAft>
                <a:spcPts val="0"/>
              </a:spcAft>
              <a:buNone/>
            </a:pPr>
            <a:r>
              <a:rPr b="0" i="0" lang="ja-JP" sz="800" u="none" cap="none" strike="noStrike">
                <a:solidFill>
                  <a:srgbClr val="000000"/>
                </a:solidFill>
                <a:latin typeface="Meiryo"/>
                <a:ea typeface="Meiryo"/>
                <a:cs typeface="Meiryo"/>
                <a:sym typeface="Meiryo"/>
              </a:rPr>
              <a:t>　▲</a:t>
            </a:r>
            <a:r>
              <a:rPr lang="ja-JP" sz="800">
                <a:latin typeface="Meiryo"/>
                <a:ea typeface="Meiryo"/>
                <a:cs typeface="Meiryo"/>
                <a:sym typeface="Meiryo"/>
              </a:rPr>
              <a:t>共同開発したサラダKit Oisix</a:t>
            </a:r>
            <a:endParaRPr sz="800">
              <a:latin typeface="Meiryo"/>
              <a:ea typeface="Meiryo"/>
              <a:cs typeface="Meiryo"/>
              <a:sym typeface="Meiryo"/>
            </a:endParaRPr>
          </a:p>
          <a:p>
            <a:pPr indent="0" lvl="0" marL="0" marR="0" rtl="0" algn="ctr">
              <a:lnSpc>
                <a:spcPct val="100000"/>
              </a:lnSpc>
              <a:spcBef>
                <a:spcPts val="0"/>
              </a:spcBef>
              <a:spcAft>
                <a:spcPts val="0"/>
              </a:spcAft>
              <a:buNone/>
            </a:pPr>
            <a:r>
              <a:rPr b="0" i="0" lang="ja-JP" sz="800" u="none" cap="none" strike="noStrike">
                <a:solidFill>
                  <a:srgbClr val="000000"/>
                </a:solidFill>
                <a:latin typeface="Meiryo"/>
                <a:ea typeface="Meiryo"/>
                <a:cs typeface="Meiryo"/>
                <a:sym typeface="Meiryo"/>
              </a:rPr>
              <a:t>「</a:t>
            </a:r>
            <a:r>
              <a:rPr lang="ja-JP" sz="800">
                <a:latin typeface="Meiryo"/>
                <a:ea typeface="Meiryo"/>
                <a:cs typeface="Meiryo"/>
                <a:sym typeface="Meiryo"/>
              </a:rPr>
              <a:t>ヌクチャム香る、彩りエスニックサラダ</a:t>
            </a:r>
            <a:r>
              <a:rPr b="0" i="0" lang="ja-JP" sz="800" u="none" cap="none" strike="noStrike">
                <a:solidFill>
                  <a:srgbClr val="000000"/>
                </a:solidFill>
                <a:latin typeface="Meiryo"/>
                <a:ea typeface="Meiryo"/>
                <a:cs typeface="Meiryo"/>
                <a:sym typeface="Meiryo"/>
              </a:rPr>
              <a:t>」完成イメージ</a:t>
            </a:r>
            <a:endParaRPr b="0" i="0" sz="800" u="none" cap="none" strike="noStrike">
              <a:solidFill>
                <a:srgbClr val="000000"/>
              </a:solidFill>
              <a:latin typeface="Meiryo"/>
              <a:ea typeface="Meiryo"/>
              <a:cs typeface="Meiryo"/>
              <a:sym typeface="Meiryo"/>
            </a:endParaRPr>
          </a:p>
        </p:txBody>
      </p:sp>
      <p:pic>
        <p:nvPicPr>
          <p:cNvPr id="140" name="Google Shape;140;p1"/>
          <p:cNvPicPr preferRelativeResize="0"/>
          <p:nvPr/>
        </p:nvPicPr>
        <p:blipFill rotWithShape="1">
          <a:blip r:embed="rId3">
            <a:alphaModFix/>
          </a:blip>
          <a:srcRect b="537" l="0" r="11158" t="0"/>
          <a:stretch/>
        </p:blipFill>
        <p:spPr>
          <a:xfrm>
            <a:off x="2973800" y="3183350"/>
            <a:ext cx="3701074" cy="2761576"/>
          </a:xfrm>
          <a:prstGeom prst="rect">
            <a:avLst/>
          </a:prstGeom>
          <a:noFill/>
          <a:ln>
            <a:noFill/>
          </a:ln>
        </p:spPr>
      </p:pic>
      <p:pic>
        <p:nvPicPr>
          <p:cNvPr id="141" name="Google Shape;141;p1"/>
          <p:cNvPicPr preferRelativeResize="0"/>
          <p:nvPr/>
        </p:nvPicPr>
        <p:blipFill>
          <a:blip r:embed="rId4">
            <a:alphaModFix/>
          </a:blip>
          <a:stretch>
            <a:fillRect/>
          </a:stretch>
        </p:blipFill>
        <p:spPr>
          <a:xfrm>
            <a:off x="440350" y="3106499"/>
            <a:ext cx="2286400" cy="292657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
          <p:cNvSpPr txBox="1"/>
          <p:nvPr/>
        </p:nvSpPr>
        <p:spPr>
          <a:xfrm>
            <a:off x="59837" y="9326781"/>
            <a:ext cx="6717202" cy="511809"/>
          </a:xfrm>
          <a:prstGeom prst="rect">
            <a:avLst/>
          </a:prstGeom>
          <a:noFill/>
          <a:ln>
            <a:noFill/>
          </a:ln>
        </p:spPr>
        <p:txBody>
          <a:bodyPr anchorCtr="0" anchor="t" bIns="45700" lIns="45700" spcFirstLastPara="1" rIns="45700" wrap="square" tIns="45700">
            <a:noAutofit/>
          </a:bodyPr>
          <a:lstStyle/>
          <a:p>
            <a:pPr indent="0" lvl="0" marL="0" marR="0" rtl="0" algn="ctr">
              <a:lnSpc>
                <a:spcPct val="110000"/>
              </a:lnSpc>
              <a:spcBef>
                <a:spcPts val="0"/>
              </a:spcBef>
              <a:spcAft>
                <a:spcPts val="0"/>
              </a:spcAft>
              <a:buClr>
                <a:srgbClr val="000000"/>
              </a:buClr>
              <a:buSzPts val="1000"/>
              <a:buFont typeface="Meiryo"/>
              <a:buNone/>
            </a:pPr>
            <a:r>
              <a:rPr b="0" i="0" lang="ja-JP" sz="1000" u="none" cap="none" strike="noStrike">
                <a:solidFill>
                  <a:srgbClr val="000000"/>
                </a:solidFill>
                <a:latin typeface="Meiryo"/>
                <a:ea typeface="Meiryo"/>
                <a:cs typeface="Meiryo"/>
                <a:sym typeface="Meiryo"/>
              </a:rPr>
              <a:t>オイシックス・ラ・大地株式会社　広報：横溝</a:t>
            </a:r>
            <a:endParaRPr b="0" i="0" sz="1000" u="none" cap="none" strike="noStrike">
              <a:solidFill>
                <a:srgbClr val="000000"/>
              </a:solidFill>
              <a:latin typeface="Meiryo"/>
              <a:ea typeface="Meiryo"/>
              <a:cs typeface="Meiryo"/>
              <a:sym typeface="Meiryo"/>
            </a:endParaRPr>
          </a:p>
          <a:p>
            <a:pPr indent="0" lvl="0" marL="0" marR="0" rtl="0" algn="ctr">
              <a:lnSpc>
                <a:spcPct val="110000"/>
              </a:lnSpc>
              <a:spcBef>
                <a:spcPts val="0"/>
              </a:spcBef>
              <a:spcAft>
                <a:spcPts val="0"/>
              </a:spcAft>
              <a:buClr>
                <a:srgbClr val="000000"/>
              </a:buClr>
              <a:buSzPts val="1000"/>
              <a:buFont typeface="Meiryo"/>
              <a:buNone/>
            </a:pPr>
            <a:r>
              <a:rPr b="0" i="0" lang="ja-JP" sz="1000" u="none" cap="none" strike="noStrike">
                <a:solidFill>
                  <a:srgbClr val="000000"/>
                </a:solidFill>
                <a:latin typeface="Meiryo"/>
                <a:ea typeface="Meiryo"/>
                <a:cs typeface="Meiryo"/>
                <a:sym typeface="Meiryo"/>
              </a:rPr>
              <a:t>TEL： 050-5305-0549（直通）　E-mail：publicity@oisixradaichi.co.jp</a:t>
            </a:r>
            <a:endParaRPr b="0" i="0" sz="1800" u="none" cap="none" strike="noStrike">
              <a:solidFill>
                <a:srgbClr val="000000"/>
              </a:solidFill>
              <a:latin typeface="Arial"/>
              <a:ea typeface="Arial"/>
              <a:cs typeface="Arial"/>
              <a:sym typeface="Arial"/>
            </a:endParaRPr>
          </a:p>
          <a:p>
            <a:pPr indent="0" lvl="0" marL="0" marR="0" rtl="0" algn="ctr">
              <a:lnSpc>
                <a:spcPct val="110000"/>
              </a:lnSpc>
              <a:spcBef>
                <a:spcPts val="0"/>
              </a:spcBef>
              <a:spcAft>
                <a:spcPts val="0"/>
              </a:spcAft>
              <a:buClr>
                <a:srgbClr val="000000"/>
              </a:buClr>
              <a:buSzPts val="1000"/>
              <a:buFont typeface="Meiryo"/>
              <a:buNone/>
            </a:pPr>
            <a:r>
              <a:rPr b="0" i="0" lang="ja-JP" sz="1000" u="none" cap="none" strike="noStrike">
                <a:solidFill>
                  <a:srgbClr val="000000"/>
                </a:solidFill>
                <a:latin typeface="Meiryo"/>
                <a:ea typeface="Meiryo"/>
                <a:cs typeface="Meiryo"/>
                <a:sym typeface="Meiryo"/>
              </a:rPr>
              <a:t>（上記内容は断りなく変更される場合があります/最新情報は上記お問合せ先までご連絡ください）</a:t>
            </a:r>
            <a:endParaRPr b="0" i="0" sz="1400" u="none" cap="none" strike="noStrike">
              <a:solidFill>
                <a:srgbClr val="000000"/>
              </a:solidFill>
              <a:latin typeface="Arial"/>
              <a:ea typeface="Arial"/>
              <a:cs typeface="Arial"/>
              <a:sym typeface="Arial"/>
            </a:endParaRPr>
          </a:p>
        </p:txBody>
      </p:sp>
      <p:sp>
        <p:nvSpPr>
          <p:cNvPr id="147" name="Google Shape;147;p2"/>
          <p:cNvSpPr txBox="1"/>
          <p:nvPr/>
        </p:nvSpPr>
        <p:spPr>
          <a:xfrm>
            <a:off x="-21050" y="381000"/>
            <a:ext cx="6858000" cy="226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ja-JP" sz="1100" u="none" cap="none" strike="noStrike">
                <a:latin typeface="Meiryo"/>
                <a:ea typeface="Meiryo"/>
                <a:cs typeface="Meiryo"/>
                <a:sym typeface="Meiryo"/>
              </a:rPr>
              <a:t>≪Oisix≫</a:t>
            </a:r>
            <a:endParaRPr b="0" i="0" sz="1100" u="none" cap="none" strike="noStrike">
              <a:latin typeface="Meiryo"/>
              <a:ea typeface="Meiryo"/>
              <a:cs typeface="Meiryo"/>
              <a:sym typeface="Meiryo"/>
            </a:endParaRPr>
          </a:p>
          <a:p>
            <a:pPr indent="0" lvl="0" marL="0" marR="0" rtl="0" algn="l">
              <a:lnSpc>
                <a:spcPct val="100000"/>
              </a:lnSpc>
              <a:spcBef>
                <a:spcPts val="0"/>
              </a:spcBef>
              <a:spcAft>
                <a:spcPts val="0"/>
              </a:spcAft>
              <a:buNone/>
            </a:pPr>
            <a:r>
              <a:rPr b="0" i="0" lang="ja-JP" sz="1100" u="none" cap="none" strike="noStrike">
                <a:latin typeface="Meiryo"/>
                <a:ea typeface="Meiryo"/>
                <a:cs typeface="Meiryo"/>
                <a:sym typeface="Meiryo"/>
              </a:rPr>
              <a:t> URL：</a:t>
            </a:r>
            <a:r>
              <a:rPr lang="ja-JP" sz="1050" u="sng">
                <a:solidFill>
                  <a:schemeClr val="hlink"/>
                </a:solidFill>
                <a:highlight>
                  <a:srgbClr val="F8F8F8"/>
                </a:highlight>
                <a:hlinkClick r:id="rId3"/>
              </a:rPr>
              <a:t>https://www.oisix.com/sc/VERY_salad</a:t>
            </a:r>
            <a:endParaRPr b="0" i="0" sz="1100" u="none" cap="none" strike="noStrike">
              <a:solidFill>
                <a:srgbClr val="FF0000"/>
              </a:solidFill>
              <a:latin typeface="Meiryo"/>
              <a:ea typeface="Meiryo"/>
              <a:cs typeface="Meiryo"/>
              <a:sym typeface="Meiryo"/>
            </a:endParaRPr>
          </a:p>
          <a:p>
            <a:pPr indent="0" lvl="0" marL="0" marR="0" rtl="0" algn="l">
              <a:lnSpc>
                <a:spcPct val="100000"/>
              </a:lnSpc>
              <a:spcBef>
                <a:spcPts val="0"/>
              </a:spcBef>
              <a:spcAft>
                <a:spcPts val="0"/>
              </a:spcAft>
              <a:buNone/>
            </a:pPr>
            <a:r>
              <a:rPr b="0" i="0" lang="ja-JP" sz="1100" u="none" cap="none" strike="noStrike">
                <a:latin typeface="Meiryo"/>
                <a:ea typeface="Meiryo"/>
                <a:cs typeface="Meiryo"/>
                <a:sym typeface="Meiryo"/>
              </a:rPr>
              <a:t>（販売日時：2021年６月</a:t>
            </a:r>
            <a:r>
              <a:rPr lang="ja-JP" sz="1100">
                <a:latin typeface="Meiryo"/>
                <a:ea typeface="Meiryo"/>
                <a:cs typeface="Meiryo"/>
                <a:sym typeface="Meiryo"/>
              </a:rPr>
              <a:t>３</a:t>
            </a:r>
            <a:r>
              <a:rPr b="0" i="0" lang="ja-JP" sz="1100" u="none" cap="none" strike="noStrike">
                <a:latin typeface="Meiryo"/>
                <a:ea typeface="Meiryo"/>
                <a:cs typeface="Meiryo"/>
                <a:sym typeface="Meiryo"/>
              </a:rPr>
              <a:t>日（</a:t>
            </a:r>
            <a:r>
              <a:rPr lang="ja-JP" sz="1100">
                <a:latin typeface="Meiryo"/>
                <a:ea typeface="Meiryo"/>
                <a:cs typeface="Meiryo"/>
                <a:sym typeface="Meiryo"/>
              </a:rPr>
              <a:t>木</a:t>
            </a:r>
            <a:r>
              <a:rPr b="0" i="0" lang="ja-JP" sz="1100" u="none" cap="none" strike="noStrike">
                <a:latin typeface="Meiryo"/>
                <a:ea typeface="Meiryo"/>
                <a:cs typeface="Meiryo"/>
                <a:sym typeface="Meiryo"/>
              </a:rPr>
              <a:t>）10:00〜2021年</a:t>
            </a:r>
            <a:r>
              <a:rPr lang="ja-JP" sz="1100">
                <a:latin typeface="Meiryo"/>
                <a:ea typeface="Meiryo"/>
                <a:cs typeface="Meiryo"/>
                <a:sym typeface="Meiryo"/>
              </a:rPr>
              <a:t>7</a:t>
            </a:r>
            <a:r>
              <a:rPr b="0" i="0" lang="ja-JP" sz="1100" u="none" cap="none" strike="noStrike">
                <a:latin typeface="Meiryo"/>
                <a:ea typeface="Meiryo"/>
                <a:cs typeface="Meiryo"/>
                <a:sym typeface="Meiryo"/>
              </a:rPr>
              <a:t>月</a:t>
            </a:r>
            <a:r>
              <a:rPr lang="ja-JP" sz="1100">
                <a:latin typeface="Meiryo"/>
                <a:ea typeface="Meiryo"/>
                <a:cs typeface="Meiryo"/>
                <a:sym typeface="Meiryo"/>
              </a:rPr>
              <a:t>1</a:t>
            </a:r>
            <a:r>
              <a:rPr b="0" i="0" lang="ja-JP" sz="1100" u="none" cap="none" strike="noStrike">
                <a:latin typeface="Meiryo"/>
                <a:ea typeface="Meiryo"/>
                <a:cs typeface="Meiryo"/>
                <a:sym typeface="Meiryo"/>
              </a:rPr>
              <a:t>日（</a:t>
            </a:r>
            <a:r>
              <a:rPr lang="ja-JP" sz="1100">
                <a:latin typeface="Meiryo"/>
                <a:ea typeface="Meiryo"/>
                <a:cs typeface="Meiryo"/>
                <a:sym typeface="Meiryo"/>
              </a:rPr>
              <a:t>木</a:t>
            </a:r>
            <a:r>
              <a:rPr b="0" i="0" lang="ja-JP" sz="1100" u="none" cap="none" strike="noStrike">
                <a:latin typeface="Meiryo"/>
                <a:ea typeface="Meiryo"/>
                <a:cs typeface="Meiryo"/>
                <a:sym typeface="Meiryo"/>
              </a:rPr>
              <a:t>）9:59）</a:t>
            </a:r>
            <a:endParaRPr b="0" i="0" sz="1100" u="none" cap="none" strike="noStrike">
              <a:latin typeface="Meiryo"/>
              <a:ea typeface="Meiryo"/>
              <a:cs typeface="Meiryo"/>
              <a:sym typeface="Meiryo"/>
            </a:endParaRPr>
          </a:p>
          <a:p>
            <a:pPr indent="0" lvl="0" marL="0" marR="0" rtl="0" algn="l">
              <a:lnSpc>
                <a:spcPct val="100000"/>
              </a:lnSpc>
              <a:spcBef>
                <a:spcPts val="600"/>
              </a:spcBef>
              <a:spcAft>
                <a:spcPts val="0"/>
              </a:spcAft>
              <a:buClr>
                <a:srgbClr val="000000"/>
              </a:buClr>
              <a:buSzPts val="1050"/>
              <a:buFont typeface="Arial"/>
              <a:buNone/>
            </a:pPr>
            <a:r>
              <a:rPr b="0" i="0" lang="ja-JP" sz="1100" u="none" cap="none" strike="noStrike">
                <a:latin typeface="Meiryo"/>
                <a:ea typeface="Meiryo"/>
                <a:cs typeface="Meiryo"/>
                <a:sym typeface="Meiryo"/>
              </a:rPr>
              <a:t> </a:t>
            </a:r>
            <a:r>
              <a:rPr b="0" i="0" lang="ja-JP" sz="1100" u="none" cap="none" strike="noStrike">
                <a:latin typeface="Meiryo"/>
                <a:ea typeface="Meiryo"/>
                <a:cs typeface="Meiryo"/>
                <a:sym typeface="Meiryo"/>
                <a:extLst>
                  <a:ext uri="http://customooxmlschemas.google.com/">
                    <go:slidesCustomData xmlns:go="http://customooxmlschemas.google.com/" textRoundtripDataId="21"/>
                  </a:ext>
                </a:extLst>
              </a:rPr>
              <a:t>Oisixでは、以下ラインナップで販売します。</a:t>
            </a:r>
            <a:endParaRPr b="0" i="0" sz="1100" u="none" cap="none" strike="noStrike">
              <a:latin typeface="Meiryo"/>
              <a:ea typeface="Meiryo"/>
              <a:cs typeface="Meiryo"/>
              <a:sym typeface="Meiryo"/>
              <a:extLst>
                <a:ext uri="http://customooxmlschemas.google.com/">
                  <go:slidesCustomData xmlns:go="http://customooxmlschemas.google.com/" textRoundtripDataId="22"/>
                </a:ext>
              </a:extLst>
            </a:endParaRPr>
          </a:p>
          <a:p>
            <a:pPr indent="0" lvl="0" marL="0" marR="0" rtl="0" algn="l">
              <a:lnSpc>
                <a:spcPct val="100000"/>
              </a:lnSpc>
              <a:spcBef>
                <a:spcPts val="0"/>
              </a:spcBef>
              <a:spcAft>
                <a:spcPts val="0"/>
              </a:spcAft>
              <a:buNone/>
            </a:pPr>
            <a:r>
              <a:rPr b="0" i="0" lang="ja-JP" sz="1100" u="none" cap="none" strike="noStrike">
                <a:highlight>
                  <a:srgbClr val="FFFFFF"/>
                </a:highlight>
                <a:latin typeface="Meiryo"/>
                <a:ea typeface="Meiryo"/>
                <a:cs typeface="Meiryo"/>
                <a:sym typeface="Meiryo"/>
                <a:extLst>
                  <a:ext uri="http://customooxmlschemas.google.com/">
                    <go:slidesCustomData xmlns:go="http://customooxmlschemas.google.com/" textRoundtripDataId="23"/>
                  </a:ext>
                </a:extLst>
              </a:rPr>
              <a:t>  ①サラダ</a:t>
            </a:r>
            <a:r>
              <a:rPr lang="ja-JP" sz="1100">
                <a:highlight>
                  <a:srgbClr val="FFFFFF"/>
                </a:highlight>
                <a:latin typeface="Meiryo"/>
                <a:ea typeface="Meiryo"/>
                <a:cs typeface="Meiryo"/>
                <a:sym typeface="Meiryo"/>
                <a:extLst>
                  <a:ext uri="http://customooxmlschemas.google.com/">
                    <go:slidesCustomData xmlns:go="http://customooxmlschemas.google.com/" textRoundtripDataId="24"/>
                  </a:ext>
                </a:extLst>
              </a:rPr>
              <a:t>Kit Oisix　</a:t>
            </a:r>
            <a:r>
              <a:rPr b="0" i="0" lang="ja-JP" sz="1100" u="none" cap="none" strike="noStrike">
                <a:highlight>
                  <a:srgbClr val="FFFFFF"/>
                </a:highlight>
                <a:latin typeface="Meiryo"/>
                <a:ea typeface="Meiryo"/>
                <a:cs typeface="Meiryo"/>
                <a:sym typeface="Meiryo"/>
                <a:extLst>
                  <a:ext uri="http://customooxmlschemas.google.com/">
                    <go:slidesCustomData xmlns:go="http://customooxmlschemas.google.com/" textRoundtripDataId="25"/>
                  </a:ext>
                </a:extLst>
              </a:rPr>
              <a:t>単品　</a:t>
            </a:r>
            <a:r>
              <a:rPr lang="ja-JP" sz="1100">
                <a:highlight>
                  <a:srgbClr val="FFFFFF"/>
                </a:highlight>
                <a:latin typeface="Meiryo"/>
                <a:ea typeface="Meiryo"/>
                <a:cs typeface="Meiryo"/>
                <a:sym typeface="Meiryo"/>
                <a:extLst>
                  <a:ext uri="http://customooxmlschemas.google.com/">
                    <go:slidesCustomData xmlns:go="http://customooxmlschemas.google.com/" textRoundtripDataId="26"/>
                  </a:ext>
                </a:extLst>
              </a:rPr>
              <a:t>1,290</a:t>
            </a:r>
            <a:r>
              <a:rPr b="0" i="0" lang="ja-JP" sz="1100" u="none" cap="none" strike="noStrike">
                <a:highlight>
                  <a:srgbClr val="FFFFFF"/>
                </a:highlight>
                <a:latin typeface="Meiryo"/>
                <a:ea typeface="Meiryo"/>
                <a:cs typeface="Meiryo"/>
                <a:sym typeface="Meiryo"/>
                <a:extLst>
                  <a:ext uri="http://customooxmlschemas.google.com/">
                    <go:slidesCustomData xmlns:go="http://customooxmlschemas.google.com/" textRoundtripDataId="27"/>
                  </a:ext>
                </a:extLst>
              </a:rPr>
              <a:t>円（税込）</a:t>
            </a:r>
            <a:endParaRPr b="0" i="0" sz="1100" u="none" cap="none" strike="noStrike">
              <a:highlight>
                <a:srgbClr val="FFFFFF"/>
              </a:highlight>
              <a:latin typeface="Meiryo"/>
              <a:ea typeface="Meiryo"/>
              <a:cs typeface="Meiryo"/>
              <a:sym typeface="Meiryo"/>
              <a:extLst>
                <a:ext uri="http://customooxmlschemas.google.com/">
                  <go:slidesCustomData xmlns:go="http://customooxmlschemas.google.com/" textRoundtripDataId="28"/>
                </a:ext>
              </a:extLst>
            </a:endParaRPr>
          </a:p>
          <a:p>
            <a:pPr indent="0" lvl="0" marL="0" marR="0" rtl="0" algn="l">
              <a:lnSpc>
                <a:spcPct val="100000"/>
              </a:lnSpc>
              <a:spcBef>
                <a:spcPts val="0"/>
              </a:spcBef>
              <a:spcAft>
                <a:spcPts val="0"/>
              </a:spcAft>
              <a:buNone/>
            </a:pPr>
            <a:r>
              <a:rPr b="0" i="0" lang="ja-JP" sz="1100" u="none" cap="none" strike="noStrike">
                <a:highlight>
                  <a:srgbClr val="FFFFFF"/>
                </a:highlight>
                <a:latin typeface="Meiryo"/>
                <a:ea typeface="Meiryo"/>
                <a:cs typeface="Meiryo"/>
                <a:sym typeface="Meiryo"/>
                <a:extLst>
                  <a:ext uri="http://customooxmlschemas.google.com/">
                    <go:slidesCustomData xmlns:go="http://customooxmlschemas.google.com/" textRoundtripDataId="29"/>
                  </a:ext>
                </a:extLst>
              </a:rPr>
              <a:t>  ②雑誌「VERY（2021年7月号）」単品　780円（税込）</a:t>
            </a:r>
            <a:endParaRPr b="0" i="0" sz="1100" u="none" cap="none" strike="noStrike">
              <a:highlight>
                <a:srgbClr val="FFFFFF"/>
              </a:highlight>
              <a:latin typeface="Meiryo"/>
              <a:ea typeface="Meiryo"/>
              <a:cs typeface="Meiryo"/>
              <a:sym typeface="Meiryo"/>
              <a:extLst>
                <a:ext uri="http://customooxmlschemas.google.com/">
                  <go:slidesCustomData xmlns:go="http://customooxmlschemas.google.com/" textRoundtripDataId="30"/>
                </a:ext>
              </a:extLst>
            </a:endParaRPr>
          </a:p>
          <a:p>
            <a:pPr indent="0" lvl="0" marL="0" marR="0" rtl="0" algn="l">
              <a:lnSpc>
                <a:spcPct val="100000"/>
              </a:lnSpc>
              <a:spcBef>
                <a:spcPts val="0"/>
              </a:spcBef>
              <a:spcAft>
                <a:spcPts val="0"/>
              </a:spcAft>
              <a:buNone/>
            </a:pPr>
            <a:r>
              <a:rPr b="0" i="0" lang="ja-JP" sz="1100" u="none" cap="none" strike="noStrike">
                <a:highlight>
                  <a:srgbClr val="FFFFFF"/>
                </a:highlight>
                <a:latin typeface="Meiryo"/>
                <a:ea typeface="Meiryo"/>
                <a:cs typeface="Meiryo"/>
                <a:sym typeface="Meiryo"/>
                <a:extLst>
                  <a:ext uri="http://customooxmlschemas.google.com/">
                    <go:slidesCustomData xmlns:go="http://customooxmlschemas.google.com/" textRoundtripDataId="31"/>
                  </a:ext>
                </a:extLst>
              </a:rPr>
              <a:t>  ③雑誌「VERY（2021年7月号）」とサラダ</a:t>
            </a:r>
            <a:r>
              <a:rPr lang="ja-JP" sz="1100">
                <a:highlight>
                  <a:srgbClr val="FFFFFF"/>
                </a:highlight>
                <a:latin typeface="Meiryo"/>
                <a:ea typeface="Meiryo"/>
                <a:cs typeface="Meiryo"/>
                <a:sym typeface="Meiryo"/>
                <a:extLst>
                  <a:ext uri="http://customooxmlschemas.google.com/">
                    <go:slidesCustomData xmlns:go="http://customooxmlschemas.google.com/" textRoundtripDataId="32"/>
                  </a:ext>
                </a:extLst>
              </a:rPr>
              <a:t>Kit Oisix　1,799</a:t>
            </a:r>
            <a:r>
              <a:rPr b="0" i="0" lang="ja-JP" sz="1100" u="none" cap="none" strike="noStrike">
                <a:highlight>
                  <a:srgbClr val="FFFFFF"/>
                </a:highlight>
                <a:latin typeface="Meiryo"/>
                <a:ea typeface="Meiryo"/>
                <a:cs typeface="Meiryo"/>
                <a:sym typeface="Meiryo"/>
                <a:extLst>
                  <a:ext uri="http://customooxmlschemas.google.com/">
                    <go:slidesCustomData xmlns:go="http://customooxmlschemas.google.com/" textRoundtripDataId="33"/>
                  </a:ext>
                </a:extLst>
              </a:rPr>
              <a:t>円(税込）</a:t>
            </a:r>
            <a:endParaRPr b="0" i="0" sz="1100" u="none" cap="none" strike="noStrike">
              <a:highlight>
                <a:srgbClr val="FFFFFF"/>
              </a:highlight>
              <a:latin typeface="Meiryo"/>
              <a:ea typeface="Meiryo"/>
              <a:cs typeface="Meiryo"/>
              <a:sym typeface="Meiryo"/>
              <a:extLst>
                <a:ext uri="http://customooxmlschemas.google.com/">
                  <go:slidesCustomData xmlns:go="http://customooxmlschemas.google.com/" textRoundtripDataId="34"/>
                </a:ext>
              </a:extLst>
            </a:endParaRPr>
          </a:p>
          <a:p>
            <a:pPr indent="0" lvl="0" marL="0" marR="0" rtl="0" algn="l">
              <a:lnSpc>
                <a:spcPct val="100000"/>
              </a:lnSpc>
              <a:spcBef>
                <a:spcPts val="0"/>
              </a:spcBef>
              <a:spcAft>
                <a:spcPts val="0"/>
              </a:spcAft>
              <a:buNone/>
            </a:pPr>
            <a:r>
              <a:rPr b="0" i="0" lang="ja-JP" sz="1100" u="none" cap="none" strike="noStrike">
                <a:highlight>
                  <a:srgbClr val="FFFFFF"/>
                </a:highlight>
                <a:latin typeface="Meiryo"/>
                <a:ea typeface="Meiryo"/>
                <a:cs typeface="Meiryo"/>
                <a:sym typeface="Meiryo"/>
                <a:extLst>
                  <a:ext uri="http://customooxmlschemas.google.com/">
                    <go:slidesCustomData xmlns:go="http://customooxmlschemas.google.com/" textRoundtripDataId="35"/>
                  </a:ext>
                </a:extLst>
              </a:rPr>
              <a:t>  ④雑誌「VERY（2021年7月号）」と野菜飲料「vegeel for woman」のセット　</a:t>
            </a:r>
            <a:r>
              <a:rPr lang="ja-JP" sz="1100">
                <a:highlight>
                  <a:srgbClr val="FFFFFF"/>
                </a:highlight>
                <a:latin typeface="Meiryo"/>
                <a:ea typeface="Meiryo"/>
                <a:cs typeface="Meiryo"/>
                <a:sym typeface="Meiryo"/>
                <a:extLst>
                  <a:ext uri="http://customooxmlschemas.google.com/">
                    <go:slidesCustomData xmlns:go="http://customooxmlschemas.google.com/" textRoundtripDataId="36"/>
                  </a:ext>
                </a:extLst>
              </a:rPr>
              <a:t>1,290</a:t>
            </a:r>
            <a:r>
              <a:rPr b="0" i="0" lang="ja-JP" sz="1100" u="none" cap="none" strike="noStrike">
                <a:highlight>
                  <a:srgbClr val="FFFFFF"/>
                </a:highlight>
                <a:latin typeface="Meiryo"/>
                <a:ea typeface="Meiryo"/>
                <a:cs typeface="Meiryo"/>
                <a:sym typeface="Meiryo"/>
                <a:extLst>
                  <a:ext uri="http://customooxmlschemas.google.com/">
                    <go:slidesCustomData xmlns:go="http://customooxmlschemas.google.com/" textRoundtripDataId="37"/>
                  </a:ext>
                </a:extLst>
              </a:rPr>
              <a:t>円（税込）</a:t>
            </a:r>
            <a:endParaRPr b="0" i="0" sz="1100" u="none" cap="none" strike="noStrike">
              <a:highlight>
                <a:srgbClr val="FFFFFF"/>
              </a:highlight>
              <a:latin typeface="Meiryo"/>
              <a:ea typeface="Meiryo"/>
              <a:cs typeface="Meiryo"/>
              <a:sym typeface="Meiryo"/>
              <a:extLst>
                <a:ext uri="http://customooxmlschemas.google.com/">
                  <go:slidesCustomData xmlns:go="http://customooxmlschemas.google.com/" textRoundtripDataId="38"/>
                </a:ext>
              </a:extLst>
            </a:endParaRPr>
          </a:p>
          <a:p>
            <a:pPr indent="0" lvl="0" marL="0" marR="0" rtl="0" algn="l">
              <a:lnSpc>
                <a:spcPct val="100000"/>
              </a:lnSpc>
              <a:spcBef>
                <a:spcPts val="0"/>
              </a:spcBef>
              <a:spcAft>
                <a:spcPts val="0"/>
              </a:spcAft>
              <a:buNone/>
            </a:pPr>
            <a:r>
              <a:rPr b="0" i="0" lang="ja-JP" sz="1100" u="none" cap="none" strike="noStrike">
                <a:highlight>
                  <a:srgbClr val="FFFFFF"/>
                </a:highlight>
                <a:latin typeface="Meiryo"/>
                <a:ea typeface="Meiryo"/>
                <a:cs typeface="Meiryo"/>
                <a:sym typeface="Meiryo"/>
                <a:extLst>
                  <a:ext uri="http://customooxmlschemas.google.com/">
                    <go:slidesCustomData xmlns:go="http://customooxmlschemas.google.com/" textRoundtripDataId="39"/>
                  </a:ext>
                </a:extLst>
              </a:rPr>
              <a:t>  ⑤</a:t>
            </a:r>
            <a:r>
              <a:rPr lang="ja-JP" sz="1100">
                <a:highlight>
                  <a:srgbClr val="FFFFFF"/>
                </a:highlight>
                <a:latin typeface="Meiryo"/>
                <a:ea typeface="Meiryo"/>
                <a:cs typeface="Meiryo"/>
                <a:sym typeface="Meiryo"/>
              </a:rPr>
              <a:t>おためし</a:t>
            </a:r>
            <a:r>
              <a:rPr b="0" i="0" lang="ja-JP" sz="1100" u="none" cap="none" strike="noStrike">
                <a:highlight>
                  <a:srgbClr val="FFFFFF"/>
                </a:highlight>
                <a:latin typeface="Meiryo"/>
                <a:ea typeface="Meiryo"/>
                <a:cs typeface="Meiryo"/>
                <a:sym typeface="Meiryo"/>
                <a:extLst>
                  <a:ext uri="http://customooxmlschemas.google.com/">
                    <go:slidesCustomData xmlns:go="http://customooxmlschemas.google.com/" textRoundtripDataId="40"/>
                  </a:ext>
                </a:extLst>
              </a:rPr>
              <a:t>セット</a:t>
            </a:r>
            <a:endParaRPr sz="1100">
              <a:highlight>
                <a:srgbClr val="FFFFFF"/>
              </a:highlight>
              <a:latin typeface="Meiryo"/>
              <a:ea typeface="Meiryo"/>
              <a:cs typeface="Meiryo"/>
              <a:sym typeface="Meiryo"/>
              <a:extLst>
                <a:ext uri="http://customooxmlschemas.google.com/">
                  <go:slidesCustomData xmlns:go="http://customooxmlschemas.google.com/" textRoundtripDataId="41"/>
                </a:ext>
              </a:extLst>
            </a:endParaRPr>
          </a:p>
          <a:p>
            <a:pPr indent="0" lvl="0" marL="0" marR="0" rtl="0" algn="l">
              <a:lnSpc>
                <a:spcPct val="100000"/>
              </a:lnSpc>
              <a:spcBef>
                <a:spcPts val="0"/>
              </a:spcBef>
              <a:spcAft>
                <a:spcPts val="0"/>
              </a:spcAft>
              <a:buNone/>
            </a:pPr>
            <a:r>
              <a:rPr b="0" i="0" lang="ja-JP" sz="1100" u="none" cap="none" strike="noStrike">
                <a:highlight>
                  <a:srgbClr val="FFFFFF"/>
                </a:highlight>
                <a:latin typeface="Meiryo"/>
                <a:ea typeface="Meiryo"/>
                <a:cs typeface="Meiryo"/>
                <a:sym typeface="Meiryo"/>
                <a:extLst>
                  <a:ext uri="http://customooxmlschemas.google.com/">
                    <go:slidesCustomData xmlns:go="http://customooxmlschemas.google.com/" textRoundtripDataId="42"/>
                  </a:ext>
                </a:extLst>
              </a:rPr>
              <a:t>（VERY2021年</a:t>
            </a:r>
            <a:r>
              <a:rPr lang="ja-JP" sz="1100">
                <a:highlight>
                  <a:srgbClr val="FFFFFF"/>
                </a:highlight>
                <a:latin typeface="Meiryo"/>
                <a:ea typeface="Meiryo"/>
                <a:cs typeface="Meiryo"/>
                <a:sym typeface="Meiryo"/>
                <a:extLst>
                  <a:ext uri="http://customooxmlschemas.google.com/">
                    <go:slidesCustomData xmlns:go="http://customooxmlschemas.google.com/" textRoundtripDataId="43"/>
                  </a:ext>
                </a:extLst>
              </a:rPr>
              <a:t>7</a:t>
            </a:r>
            <a:r>
              <a:rPr b="0" i="0" lang="ja-JP" sz="1100" u="none" cap="none" strike="noStrike">
                <a:highlight>
                  <a:srgbClr val="FFFFFF"/>
                </a:highlight>
                <a:latin typeface="Meiryo"/>
                <a:ea typeface="Meiryo"/>
                <a:cs typeface="Meiryo"/>
                <a:sym typeface="Meiryo"/>
                <a:extLst>
                  <a:ext uri="http://customooxmlschemas.google.com/">
                    <go:slidesCustomData xmlns:go="http://customooxmlschemas.google.com/" textRoundtripDataId="44"/>
                  </a:ext>
                </a:extLst>
              </a:rPr>
              <a:t>月号、サラダ</a:t>
            </a:r>
            <a:r>
              <a:rPr lang="ja-JP" sz="1100">
                <a:highlight>
                  <a:srgbClr val="FFFFFF"/>
                </a:highlight>
                <a:latin typeface="Meiryo"/>
                <a:ea typeface="Meiryo"/>
                <a:cs typeface="Meiryo"/>
                <a:sym typeface="Meiryo"/>
                <a:extLst>
                  <a:ext uri="http://customooxmlschemas.google.com/">
                    <go:slidesCustomData xmlns:go="http://customooxmlschemas.google.com/" textRoundtripDataId="45"/>
                  </a:ext>
                </a:extLst>
              </a:rPr>
              <a:t>Kit Oisix</a:t>
            </a:r>
            <a:r>
              <a:rPr b="0" i="0" lang="ja-JP" sz="1100" u="none" cap="none" strike="noStrike">
                <a:highlight>
                  <a:srgbClr val="FFFFFF"/>
                </a:highlight>
                <a:latin typeface="Meiryo"/>
                <a:ea typeface="Meiryo"/>
                <a:cs typeface="Meiryo"/>
                <a:sym typeface="Meiryo"/>
                <a:extLst>
                  <a:ext uri="http://customooxmlschemas.google.com/">
                    <go:slidesCustomData xmlns:go="http://customooxmlschemas.google.com/" textRoundtripDataId="46"/>
                  </a:ext>
                </a:extLst>
              </a:rPr>
              <a:t>、Oisixおすすめ</a:t>
            </a:r>
            <a:r>
              <a:rPr lang="ja-JP" sz="1100">
                <a:highlight>
                  <a:srgbClr val="FFFFFF"/>
                </a:highlight>
                <a:latin typeface="Meiryo"/>
                <a:ea typeface="Meiryo"/>
                <a:cs typeface="Meiryo"/>
                <a:sym typeface="Meiryo"/>
                <a:extLst>
                  <a:ext uri="http://customooxmlschemas.google.com/">
                    <go:slidesCustomData xmlns:go="http://customooxmlschemas.google.com/" textRoundtripDataId="47"/>
                  </a:ext>
                </a:extLst>
              </a:rPr>
              <a:t>食材他２品</a:t>
            </a:r>
            <a:r>
              <a:rPr b="0" i="0" lang="ja-JP" sz="1100" u="none" cap="none" strike="noStrike">
                <a:highlight>
                  <a:srgbClr val="FFFFFF"/>
                </a:highlight>
                <a:latin typeface="Meiryo"/>
                <a:ea typeface="Meiryo"/>
                <a:cs typeface="Meiryo"/>
                <a:sym typeface="Meiryo"/>
                <a:extLst>
                  <a:ext uri="http://customooxmlschemas.google.com/">
                    <go:slidesCustomData xmlns:go="http://customooxmlschemas.google.com/" textRoundtripDataId="48"/>
                  </a:ext>
                </a:extLst>
              </a:rPr>
              <a:t>同包）</a:t>
            </a:r>
            <a:r>
              <a:rPr lang="ja-JP" sz="1100">
                <a:highlight>
                  <a:srgbClr val="FFFFFF"/>
                </a:highlight>
                <a:latin typeface="Meiryo"/>
                <a:ea typeface="Meiryo"/>
                <a:cs typeface="Meiryo"/>
                <a:sym typeface="Meiryo"/>
                <a:extLst>
                  <a:ext uri="http://customooxmlschemas.google.com/">
                    <go:slidesCustomData xmlns:go="http://customooxmlschemas.google.com/" textRoundtripDataId="49"/>
                  </a:ext>
                </a:extLst>
              </a:rPr>
              <a:t>1,000</a:t>
            </a:r>
            <a:r>
              <a:rPr b="0" i="0" lang="ja-JP" sz="1100" u="none" cap="none" strike="noStrike">
                <a:highlight>
                  <a:srgbClr val="FFFFFF"/>
                </a:highlight>
                <a:latin typeface="Meiryo"/>
                <a:ea typeface="Meiryo"/>
                <a:cs typeface="Meiryo"/>
                <a:sym typeface="Meiryo"/>
                <a:extLst>
                  <a:ext uri="http://customooxmlschemas.google.com/">
                    <go:slidesCustomData xmlns:go="http://customooxmlschemas.google.com/" textRoundtripDataId="50"/>
                  </a:ext>
                </a:extLst>
              </a:rPr>
              <a:t>円（税込）</a:t>
            </a:r>
            <a:endParaRPr sz="1100">
              <a:highlight>
                <a:srgbClr val="FFFFFF"/>
              </a:highlight>
              <a:latin typeface="Meiryo"/>
              <a:ea typeface="Meiryo"/>
              <a:cs typeface="Meiryo"/>
              <a:sym typeface="Meiryo"/>
              <a:extLst>
                <a:ext uri="http://customooxmlschemas.google.com/">
                  <go:slidesCustomData xmlns:go="http://customooxmlschemas.google.com/" textRoundtripDataId="51"/>
                </a:ext>
              </a:extLst>
            </a:endParaRPr>
          </a:p>
          <a:p>
            <a:pPr indent="0" lvl="0" marL="0" marR="0" rtl="0" algn="l">
              <a:lnSpc>
                <a:spcPct val="100000"/>
              </a:lnSpc>
              <a:spcBef>
                <a:spcPts val="0"/>
              </a:spcBef>
              <a:spcAft>
                <a:spcPts val="0"/>
              </a:spcAft>
              <a:buNone/>
            </a:pPr>
            <a:r>
              <a:rPr lang="ja-JP" sz="1100">
                <a:highlight>
                  <a:srgbClr val="FFFFFF"/>
                </a:highlight>
                <a:latin typeface="Meiryo"/>
                <a:ea typeface="Meiryo"/>
                <a:cs typeface="Meiryo"/>
                <a:sym typeface="Meiryo"/>
                <a:extLst>
                  <a:ext uri="http://customooxmlschemas.google.com/">
                    <go:slidesCustomData xmlns:go="http://customooxmlschemas.google.com/" textRoundtripDataId="52"/>
                  </a:ext>
                </a:extLst>
              </a:rPr>
              <a:t>  </a:t>
            </a:r>
            <a:r>
              <a:rPr b="0" i="0" lang="ja-JP" sz="900" u="none" cap="none" strike="noStrike">
                <a:highlight>
                  <a:srgbClr val="FFFFFF"/>
                </a:highlight>
                <a:latin typeface="Meiryo"/>
                <a:ea typeface="Meiryo"/>
                <a:cs typeface="Meiryo"/>
                <a:sym typeface="Meiryo"/>
                <a:extLst>
                  <a:ext uri="http://customooxmlschemas.google.com/">
                    <go:slidesCustomData xmlns:go="http://customooxmlschemas.google.com/" textRoundtripDataId="53"/>
                  </a:ext>
                </a:extLst>
              </a:rPr>
              <a:t>※お</a:t>
            </a:r>
            <a:r>
              <a:rPr lang="ja-JP" sz="900">
                <a:highlight>
                  <a:srgbClr val="FFFFFF"/>
                </a:highlight>
                <a:latin typeface="Meiryo"/>
                <a:ea typeface="Meiryo"/>
                <a:cs typeface="Meiryo"/>
                <a:sym typeface="Meiryo"/>
                <a:extLst>
                  <a:ext uri="http://customooxmlschemas.google.com/">
                    <go:slidesCustomData xmlns:go="http://customooxmlschemas.google.com/" textRoundtripDataId="54"/>
                  </a:ext>
                </a:extLst>
              </a:rPr>
              <a:t>ためし</a:t>
            </a:r>
            <a:r>
              <a:rPr b="0" i="0" lang="ja-JP" sz="900" u="none" cap="none" strike="noStrike">
                <a:highlight>
                  <a:srgbClr val="FFFFFF"/>
                </a:highlight>
                <a:latin typeface="Meiryo"/>
                <a:ea typeface="Meiryo"/>
                <a:cs typeface="Meiryo"/>
                <a:sym typeface="Meiryo"/>
                <a:extLst>
                  <a:ext uri="http://customooxmlschemas.google.com/">
                    <go:slidesCustomData xmlns:go="http://customooxmlschemas.google.com/" textRoundtripDataId="55"/>
                  </a:ext>
                </a:extLst>
              </a:rPr>
              <a:t>セットは、初めてOisixでご注文されるお客様限定のお得な商品です。</a:t>
            </a:r>
            <a:endParaRPr sz="900">
              <a:highlight>
                <a:srgbClr val="FFFFFF"/>
              </a:highlight>
              <a:latin typeface="Meiryo"/>
              <a:ea typeface="Meiryo"/>
              <a:cs typeface="Meiryo"/>
              <a:sym typeface="Meiryo"/>
              <a:extLst>
                <a:ext uri="http://customooxmlschemas.google.com/">
                  <go:slidesCustomData xmlns:go="http://customooxmlschemas.google.com/" textRoundtripDataId="56"/>
                </a:ext>
              </a:extLst>
            </a:endParaRPr>
          </a:p>
          <a:p>
            <a:pPr indent="0" lvl="0" marL="0" marR="0" rtl="0" algn="l">
              <a:lnSpc>
                <a:spcPct val="100000"/>
              </a:lnSpc>
              <a:spcBef>
                <a:spcPts val="0"/>
              </a:spcBef>
              <a:spcAft>
                <a:spcPts val="0"/>
              </a:spcAft>
              <a:buNone/>
            </a:pPr>
            <a:r>
              <a:rPr lang="ja-JP" sz="900">
                <a:highlight>
                  <a:srgbClr val="FFFFFF"/>
                </a:highlight>
                <a:latin typeface="Meiryo"/>
                <a:ea typeface="Meiryo"/>
                <a:cs typeface="Meiryo"/>
                <a:sym typeface="Meiryo"/>
                <a:extLst>
                  <a:ext uri="http://customooxmlschemas.google.com/">
                    <go:slidesCustomData xmlns:go="http://customooxmlschemas.google.com/" textRoundtripDataId="57"/>
                  </a:ext>
                </a:extLst>
              </a:rPr>
              <a:t>  ※おためしセットの販売ページURL：https://www.oisix.com/sc/VERY_saladtrial</a:t>
            </a:r>
            <a:endParaRPr sz="900">
              <a:highlight>
                <a:srgbClr val="FFFFFF"/>
              </a:highlight>
              <a:latin typeface="Meiryo"/>
              <a:ea typeface="Meiryo"/>
              <a:cs typeface="Meiryo"/>
              <a:sym typeface="Meiryo"/>
            </a:endParaRPr>
          </a:p>
        </p:txBody>
      </p:sp>
      <p:pic>
        <p:nvPicPr>
          <p:cNvPr descr="Y:\全従業員\営業部\広報・国際チーム\ロゴ関連\オイシックスロゴデータ\1604_Oisix_logo&amp;mark.jpg" id="148" name="Google Shape;148;p2"/>
          <p:cNvPicPr preferRelativeResize="0"/>
          <p:nvPr/>
        </p:nvPicPr>
        <p:blipFill rotWithShape="1">
          <a:blip r:embed="rId4">
            <a:alphaModFix/>
          </a:blip>
          <a:srcRect b="0" l="0" r="0" t="0"/>
          <a:stretch/>
        </p:blipFill>
        <p:spPr>
          <a:xfrm>
            <a:off x="5776870" y="7740313"/>
            <a:ext cx="997920" cy="1320166"/>
          </a:xfrm>
          <a:prstGeom prst="rect">
            <a:avLst/>
          </a:prstGeom>
          <a:noFill/>
          <a:ln>
            <a:noFill/>
          </a:ln>
        </p:spPr>
      </p:pic>
      <p:sp>
        <p:nvSpPr>
          <p:cNvPr id="149" name="Google Shape;149;p2"/>
          <p:cNvSpPr/>
          <p:nvPr/>
        </p:nvSpPr>
        <p:spPr>
          <a:xfrm>
            <a:off x="46450" y="7598975"/>
            <a:ext cx="5678700" cy="1537800"/>
          </a:xfrm>
          <a:prstGeom prst="rect">
            <a:avLst/>
          </a:prstGeom>
          <a:noFill/>
          <a:ln>
            <a:noFill/>
          </a:ln>
        </p:spPr>
        <p:txBody>
          <a:bodyPr anchorCtr="0" anchor="ctr" bIns="55150" lIns="110325" spcFirstLastPara="1" rIns="110325" wrap="square" tIns="55150">
            <a:noAutofit/>
          </a:bodyPr>
          <a:lstStyle/>
          <a:p>
            <a:pPr indent="0" lvl="0" marL="0" marR="0" rtl="0" algn="l">
              <a:lnSpc>
                <a:spcPct val="100000"/>
              </a:lnSpc>
              <a:spcBef>
                <a:spcPts val="0"/>
              </a:spcBef>
              <a:spcAft>
                <a:spcPts val="0"/>
              </a:spcAft>
              <a:buClr>
                <a:srgbClr val="000000"/>
              </a:buClr>
              <a:buSzPts val="1050"/>
              <a:buFont typeface="Arial"/>
              <a:buNone/>
            </a:pPr>
            <a:r>
              <a:rPr b="0" i="0" lang="ja-JP" sz="1100" u="sng" cap="none" strike="noStrike">
                <a:solidFill>
                  <a:srgbClr val="000000"/>
                </a:solidFill>
                <a:latin typeface="Meiryo"/>
                <a:ea typeface="Meiryo"/>
                <a:cs typeface="Meiryo"/>
                <a:sym typeface="Meiryo"/>
              </a:rPr>
              <a:t>食品宅配サービス「Oisix」について</a:t>
            </a:r>
            <a:r>
              <a:rPr b="1" i="0" lang="ja-JP" sz="1100" u="none" cap="none" strike="noStrike">
                <a:solidFill>
                  <a:srgbClr val="000000"/>
                </a:solidFill>
                <a:latin typeface="Meiryo"/>
                <a:ea typeface="Meiryo"/>
                <a:cs typeface="Meiryo"/>
                <a:sym typeface="Meiryo"/>
              </a:rPr>
              <a:t>　</a:t>
            </a:r>
            <a:endParaRPr b="1" i="0" sz="1100" u="none"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None/>
            </a:pPr>
            <a:r>
              <a:rPr b="0" i="0" lang="ja-JP" sz="1100" u="none" cap="none" strike="noStrike">
                <a:solidFill>
                  <a:srgbClr val="000000"/>
                </a:solidFill>
                <a:latin typeface="Meiryo"/>
                <a:ea typeface="Meiryo"/>
                <a:cs typeface="Meiryo"/>
                <a:sym typeface="Meiryo"/>
              </a:rPr>
              <a:t>　2000年に設立。「つくった人が自分の子どもに食べさせられる食材のみを食卓へ」をコンセプトとした、有機野菜や特別栽培野菜、合成保存料・合成着色料を使わない加工食品などの生鮮食品を取り扱うEC食品宅配サービスです。</a:t>
            </a:r>
            <a:endParaRPr sz="1100"/>
          </a:p>
          <a:p>
            <a:pPr indent="0" lvl="0" marL="0" marR="0" rtl="0" algn="l">
              <a:lnSpc>
                <a:spcPct val="100000"/>
              </a:lnSpc>
              <a:spcBef>
                <a:spcPts val="0"/>
              </a:spcBef>
              <a:spcAft>
                <a:spcPts val="0"/>
              </a:spcAft>
              <a:buNone/>
            </a:pPr>
            <a:r>
              <a:rPr b="0" i="0" lang="ja-JP" sz="1100" u="none" cap="none" strike="noStrike">
                <a:solidFill>
                  <a:srgbClr val="000000"/>
                </a:solidFill>
                <a:latin typeface="Meiryo"/>
                <a:ea typeface="Meiryo"/>
                <a:cs typeface="Meiryo"/>
                <a:sym typeface="Meiryo"/>
              </a:rPr>
              <a:t>　現在、会員数は308,899人（2021年3月末時点）で日本全国の方にご利用いただいています。2013年7月に販売を開始した、必要量の食材とレシピがセットになり主菜と副菜の2品が20分で完成するミールキット『Kit Oisix』は、シリーズ累計出荷数が8,000万食（2021年4月時点）を突破しています。</a:t>
            </a:r>
            <a:endParaRPr b="0" i="0" sz="1100" u="none" cap="none" strike="noStrike">
              <a:solidFill>
                <a:srgbClr val="000000"/>
              </a:solidFill>
              <a:latin typeface="Meiryo"/>
              <a:ea typeface="Meiryo"/>
              <a:cs typeface="Meiryo"/>
              <a:sym typeface="Meiryo"/>
            </a:endParaRPr>
          </a:p>
        </p:txBody>
      </p:sp>
      <p:sp>
        <p:nvSpPr>
          <p:cNvPr id="150" name="Google Shape;150;p2"/>
          <p:cNvSpPr txBox="1"/>
          <p:nvPr/>
        </p:nvSpPr>
        <p:spPr>
          <a:xfrm>
            <a:off x="122650" y="6554925"/>
            <a:ext cx="6802800" cy="1091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ja-JP" sz="1100" u="sng">
                <a:latin typeface="Meiryo"/>
                <a:ea typeface="Meiryo"/>
                <a:cs typeface="Meiryo"/>
                <a:sym typeface="Meiryo"/>
              </a:rPr>
              <a:t>月刊誌</a:t>
            </a:r>
            <a:r>
              <a:rPr b="0" i="0" lang="ja-JP" sz="1100" u="sng" cap="none" strike="noStrike">
                <a:solidFill>
                  <a:srgbClr val="000000"/>
                </a:solidFill>
                <a:latin typeface="Meiryo"/>
                <a:ea typeface="Meiryo"/>
                <a:cs typeface="Meiryo"/>
                <a:sym typeface="Meiryo"/>
              </a:rPr>
              <a:t>『VERY』について</a:t>
            </a:r>
            <a:endParaRPr b="0" i="0" sz="1100" u="sng"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None/>
            </a:pPr>
            <a:r>
              <a:rPr lang="ja-JP" sz="1100">
                <a:latin typeface="Meiryo"/>
                <a:ea typeface="Meiryo"/>
                <a:cs typeface="Meiryo"/>
                <a:sym typeface="Meiryo"/>
              </a:rPr>
              <a:t>　</a:t>
            </a:r>
            <a:r>
              <a:rPr b="0" i="0" lang="ja-JP" sz="1100" u="none" cap="none" strike="noStrike">
                <a:solidFill>
                  <a:srgbClr val="000000"/>
                </a:solidFill>
                <a:latin typeface="Meiryo"/>
                <a:ea typeface="Meiryo"/>
                <a:cs typeface="Meiryo"/>
                <a:sym typeface="Meiryo"/>
              </a:rPr>
              <a:t>メインターゲットは結婚、出産、初めての⼦育て、第2⼦妊娠、⼊園、⼊学、お受験、仕事復帰など、初めて尽くしの⽇々を駆け抜ける、30代を中⼼とした</a:t>
            </a:r>
            <a:r>
              <a:rPr lang="ja-JP" sz="1100">
                <a:latin typeface="Meiryo"/>
                <a:ea typeface="Meiryo"/>
                <a:cs typeface="Meiryo"/>
                <a:sym typeface="Meiryo"/>
              </a:rPr>
              <a:t>女性たち</a:t>
            </a:r>
            <a:r>
              <a:rPr b="0" i="0" lang="ja-JP" sz="1100" u="none" cap="none" strike="noStrike">
                <a:solidFill>
                  <a:srgbClr val="000000"/>
                </a:solidFill>
                <a:latin typeface="Meiryo"/>
                <a:ea typeface="Meiryo"/>
                <a:cs typeface="Meiryo"/>
                <a:sym typeface="Meiryo"/>
              </a:rPr>
              <a:t>で、</a:t>
            </a:r>
            <a:r>
              <a:rPr lang="ja-JP" sz="1100">
                <a:latin typeface="Meiryo"/>
                <a:ea typeface="Meiryo"/>
                <a:cs typeface="Meiryo"/>
                <a:sym typeface="Meiryo"/>
              </a:rPr>
              <a:t>多様な女性たち</a:t>
            </a:r>
            <a:r>
              <a:rPr b="0" i="0" lang="ja-JP" sz="1100" u="none" cap="none" strike="noStrike">
                <a:solidFill>
                  <a:srgbClr val="000000"/>
                </a:solidFill>
                <a:latin typeface="Meiryo"/>
                <a:ea typeface="Meiryo"/>
                <a:cs typeface="Meiryo"/>
                <a:sym typeface="Meiryo"/>
              </a:rPr>
              <a:t>のライフスタイルを応援する企画が⼈気。</a:t>
            </a:r>
            <a:r>
              <a:rPr lang="ja-JP" sz="1100">
                <a:latin typeface="Meiryo"/>
                <a:ea typeface="Meiryo"/>
                <a:cs typeface="Meiryo"/>
                <a:sym typeface="Meiryo"/>
              </a:rPr>
              <a:t>時代の変化に合わせてしなやかに生き抜く女性たちに向け</a:t>
            </a:r>
            <a:r>
              <a:rPr b="0" i="0" lang="ja-JP" sz="1100" u="none" cap="none" strike="noStrike">
                <a:solidFill>
                  <a:srgbClr val="000000"/>
                </a:solidFill>
                <a:latin typeface="Meiryo"/>
                <a:ea typeface="Meiryo"/>
                <a:cs typeface="Meiryo"/>
                <a:sym typeface="Meiryo"/>
              </a:rPr>
              <a:t>、そのためのオシャレ、ビューティ、インテリア、⽣活の知恵を伝える雑誌です。</a:t>
            </a:r>
            <a:r>
              <a:rPr lang="ja-JP" sz="1100"/>
              <a:t>（</a:t>
            </a:r>
            <a:r>
              <a:rPr b="0" i="0" lang="ja-JP" sz="1100" u="none" cap="none" strike="noStrike">
                <a:solidFill>
                  <a:srgbClr val="000000"/>
                </a:solidFill>
                <a:latin typeface="Meiryo"/>
                <a:ea typeface="Meiryo"/>
                <a:cs typeface="Meiryo"/>
                <a:sym typeface="Meiryo"/>
              </a:rPr>
              <a:t>https://veryweb.jp/</a:t>
            </a:r>
            <a:r>
              <a:rPr lang="ja-JP" sz="1100">
                <a:latin typeface="Meiryo"/>
                <a:ea typeface="Meiryo"/>
                <a:cs typeface="Meiryo"/>
                <a:sym typeface="Meiryo"/>
              </a:rPr>
              <a:t>）</a:t>
            </a:r>
            <a:endParaRPr b="0" i="0" sz="1100" u="none" cap="none" strike="noStrike">
              <a:solidFill>
                <a:srgbClr val="000000"/>
              </a:solidFill>
              <a:latin typeface="Meiryo"/>
              <a:ea typeface="Meiryo"/>
              <a:cs typeface="Meiryo"/>
              <a:sym typeface="Meiryo"/>
            </a:endParaRPr>
          </a:p>
        </p:txBody>
      </p:sp>
      <p:sp>
        <p:nvSpPr>
          <p:cNvPr id="151" name="Google Shape;151;p2"/>
          <p:cNvSpPr txBox="1"/>
          <p:nvPr/>
        </p:nvSpPr>
        <p:spPr>
          <a:xfrm>
            <a:off x="4085950" y="4318200"/>
            <a:ext cx="2548500" cy="339600"/>
          </a:xfrm>
          <a:prstGeom prst="rect">
            <a:avLst/>
          </a:prstGeom>
          <a:noFill/>
          <a:ln>
            <a:noFill/>
          </a:ln>
        </p:spPr>
        <p:txBody>
          <a:bodyPr anchorCtr="0" anchor="t" bIns="36425" lIns="72850" spcFirstLastPara="1" rIns="72850" wrap="square" tIns="36425">
            <a:noAutofit/>
          </a:bodyPr>
          <a:lstStyle/>
          <a:p>
            <a:pPr indent="0" lvl="0" marL="0" marR="0" rtl="0" algn="l">
              <a:lnSpc>
                <a:spcPct val="100000"/>
              </a:lnSpc>
              <a:spcBef>
                <a:spcPts val="0"/>
              </a:spcBef>
              <a:spcAft>
                <a:spcPts val="0"/>
              </a:spcAft>
              <a:buNone/>
            </a:pPr>
            <a:r>
              <a:rPr b="0" i="0" lang="ja-JP" sz="800" u="none" cap="none" strike="noStrike">
                <a:solidFill>
                  <a:srgbClr val="000000"/>
                </a:solidFill>
                <a:latin typeface="Meiryo"/>
                <a:ea typeface="Meiryo"/>
                <a:cs typeface="Meiryo"/>
                <a:sym typeface="Meiryo"/>
              </a:rPr>
              <a:t>　</a:t>
            </a:r>
            <a:r>
              <a:rPr b="0" i="0" lang="ja-JP" sz="900" u="none" cap="none" strike="noStrike">
                <a:solidFill>
                  <a:srgbClr val="000000"/>
                </a:solidFill>
                <a:latin typeface="Meiryo"/>
                <a:ea typeface="Meiryo"/>
                <a:cs typeface="Meiryo"/>
                <a:sym typeface="Meiryo"/>
              </a:rPr>
              <a:t>▲</a:t>
            </a:r>
            <a:r>
              <a:rPr lang="ja-JP" sz="900">
                <a:latin typeface="Meiryo"/>
                <a:ea typeface="Meiryo"/>
                <a:cs typeface="Meiryo"/>
                <a:sym typeface="Meiryo"/>
              </a:rPr>
              <a:t>Kit Oisix</a:t>
            </a:r>
            <a:endParaRPr/>
          </a:p>
          <a:p>
            <a:pPr indent="0" lvl="0" marL="0" marR="0" rtl="0" algn="l">
              <a:lnSpc>
                <a:spcPct val="100000"/>
              </a:lnSpc>
              <a:spcBef>
                <a:spcPts val="0"/>
              </a:spcBef>
              <a:spcAft>
                <a:spcPts val="0"/>
              </a:spcAft>
              <a:buNone/>
            </a:pPr>
            <a:r>
              <a:rPr b="0" i="0" lang="ja-JP" sz="900" u="none" cap="none" strike="noStrike">
                <a:solidFill>
                  <a:srgbClr val="000000"/>
                </a:solidFill>
                <a:latin typeface="Meiryo"/>
                <a:ea typeface="Meiryo"/>
                <a:cs typeface="Meiryo"/>
                <a:sym typeface="Meiryo"/>
              </a:rPr>
              <a:t>「</a:t>
            </a:r>
            <a:r>
              <a:rPr lang="ja-JP" sz="900">
                <a:latin typeface="Meiryo"/>
                <a:ea typeface="Meiryo"/>
                <a:cs typeface="Meiryo"/>
                <a:sym typeface="Meiryo"/>
              </a:rPr>
              <a:t>ヌクチャム香る、彩りエスニックサラダ</a:t>
            </a:r>
            <a:r>
              <a:rPr b="0" i="0" lang="ja-JP" sz="900" u="none" cap="none" strike="noStrike">
                <a:solidFill>
                  <a:srgbClr val="000000"/>
                </a:solidFill>
                <a:latin typeface="Meiryo"/>
                <a:ea typeface="Meiryo"/>
                <a:cs typeface="Meiryo"/>
                <a:sym typeface="Meiryo"/>
              </a:rPr>
              <a:t>」</a:t>
            </a:r>
            <a:endParaRPr b="0" i="0" sz="900" u="none" cap="none" strike="noStrike">
              <a:solidFill>
                <a:srgbClr val="000000"/>
              </a:solidFill>
              <a:latin typeface="Meiryo"/>
              <a:ea typeface="Meiryo"/>
              <a:cs typeface="Meiryo"/>
              <a:sym typeface="Meiryo"/>
            </a:endParaRPr>
          </a:p>
        </p:txBody>
      </p:sp>
      <p:sp>
        <p:nvSpPr>
          <p:cNvPr id="152" name="Google Shape;152;p2"/>
          <p:cNvSpPr txBox="1"/>
          <p:nvPr/>
        </p:nvSpPr>
        <p:spPr>
          <a:xfrm>
            <a:off x="122650" y="4670425"/>
            <a:ext cx="4519200" cy="195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ja-JP" sz="1100" u="sng">
                <a:latin typeface="Meiryo"/>
                <a:ea typeface="Meiryo"/>
                <a:cs typeface="Meiryo"/>
                <a:sym typeface="Meiryo"/>
              </a:rPr>
              <a:t>コラボ記念インスタグラムライブ</a:t>
            </a:r>
            <a:r>
              <a:rPr b="0" i="0" lang="ja-JP" sz="1100" u="sng" cap="none" strike="noStrike">
                <a:solidFill>
                  <a:srgbClr val="000000"/>
                </a:solidFill>
                <a:latin typeface="Meiryo"/>
                <a:ea typeface="Meiryo"/>
                <a:cs typeface="Meiryo"/>
                <a:sym typeface="Meiryo"/>
              </a:rPr>
              <a:t>について</a:t>
            </a:r>
            <a:endParaRPr b="0" i="0" sz="1100" u="sng" cap="none" strike="noStrike">
              <a:solidFill>
                <a:srgbClr val="000000"/>
              </a:solidFill>
              <a:latin typeface="Meiryo"/>
              <a:ea typeface="Meiryo"/>
              <a:cs typeface="Meiryo"/>
              <a:sym typeface="Meiryo"/>
            </a:endParaRPr>
          </a:p>
          <a:p>
            <a:pPr indent="0" lvl="0" marL="0" marR="0" rtl="0" algn="l">
              <a:lnSpc>
                <a:spcPct val="100000"/>
              </a:lnSpc>
              <a:spcBef>
                <a:spcPts val="0"/>
              </a:spcBef>
              <a:spcAft>
                <a:spcPts val="0"/>
              </a:spcAft>
              <a:buNone/>
            </a:pPr>
            <a:r>
              <a:rPr lang="ja-JP" sz="1100">
                <a:latin typeface="Meiryo"/>
                <a:ea typeface="Meiryo"/>
                <a:cs typeface="Meiryo"/>
                <a:sym typeface="Meiryo"/>
              </a:rPr>
              <a:t>　Oisix×VERYのプロジェクトのスタートを記念し、VERYモデルの笹川友里さんをお招きし、インスタライブを開催しました。</a:t>
            </a:r>
            <a:endParaRPr sz="1100">
              <a:latin typeface="Meiryo"/>
              <a:ea typeface="Meiryo"/>
              <a:cs typeface="Meiryo"/>
              <a:sym typeface="Meiryo"/>
            </a:endParaRPr>
          </a:p>
          <a:p>
            <a:pPr indent="0" lvl="0" marL="0" marR="0" rtl="0" algn="l">
              <a:lnSpc>
                <a:spcPct val="100000"/>
              </a:lnSpc>
              <a:spcBef>
                <a:spcPts val="0"/>
              </a:spcBef>
              <a:spcAft>
                <a:spcPts val="0"/>
              </a:spcAft>
              <a:buNone/>
            </a:pPr>
            <a:r>
              <a:rPr lang="ja-JP" sz="1100">
                <a:latin typeface="Meiryo"/>
                <a:ea typeface="Meiryo"/>
                <a:cs typeface="Meiryo"/>
                <a:sym typeface="Meiryo"/>
              </a:rPr>
              <a:t>発売中の「ケールとキウィのディルビネガーサラダ」を作りながら、 笹川さんオリジナルのサラダレシピや、お子様にお野菜を食べてもらうための秘訣など、食にまつわる色々なお話を伺いました。</a:t>
            </a:r>
            <a:endParaRPr sz="1100">
              <a:latin typeface="Meiryo"/>
              <a:ea typeface="Meiryo"/>
              <a:cs typeface="Meiryo"/>
              <a:sym typeface="Meiryo"/>
            </a:endParaRPr>
          </a:p>
          <a:p>
            <a:pPr indent="0" lvl="0" marL="0" marR="0" rtl="0" algn="l">
              <a:lnSpc>
                <a:spcPct val="100000"/>
              </a:lnSpc>
              <a:spcBef>
                <a:spcPts val="0"/>
              </a:spcBef>
              <a:spcAft>
                <a:spcPts val="0"/>
              </a:spcAft>
              <a:buNone/>
            </a:pPr>
            <a:r>
              <a:rPr lang="ja-JP" sz="1100">
                <a:latin typeface="Meiryo"/>
                <a:ea typeface="Meiryo"/>
                <a:cs typeface="Meiryo"/>
                <a:sym typeface="Meiryo"/>
              </a:rPr>
              <a:t>　OisixのInstagramアカウント（＠oisix）のIGTVで視聴が</a:t>
            </a:r>
            <a:r>
              <a:rPr lang="ja-JP" sz="1100">
                <a:latin typeface="Meiryo"/>
                <a:ea typeface="Meiryo"/>
                <a:cs typeface="Meiryo"/>
                <a:sym typeface="Meiryo"/>
                <a:extLst>
                  <a:ext uri="http://customooxmlschemas.google.com/">
                    <go:slidesCustomData xmlns:go="http://customooxmlschemas.google.com/" textRoundtripDataId="58"/>
                  </a:ext>
                </a:extLst>
              </a:rPr>
              <a:t>可能です</a:t>
            </a:r>
            <a:r>
              <a:rPr lang="ja-JP" sz="1100">
                <a:latin typeface="Meiryo"/>
                <a:ea typeface="Meiryo"/>
                <a:cs typeface="Meiryo"/>
                <a:sym typeface="Meiryo"/>
              </a:rPr>
              <a:t>。</a:t>
            </a:r>
            <a:endParaRPr sz="1100">
              <a:latin typeface="Meiryo"/>
              <a:ea typeface="Meiryo"/>
              <a:cs typeface="Meiryo"/>
              <a:sym typeface="Meiryo"/>
            </a:endParaRPr>
          </a:p>
          <a:p>
            <a:pPr indent="0" lvl="0" marL="0" marR="0" rtl="0" algn="l">
              <a:lnSpc>
                <a:spcPct val="100000"/>
              </a:lnSpc>
              <a:spcBef>
                <a:spcPts val="0"/>
              </a:spcBef>
              <a:spcAft>
                <a:spcPts val="0"/>
              </a:spcAft>
              <a:buNone/>
            </a:pPr>
            <a:r>
              <a:t/>
            </a:r>
            <a:endParaRPr b="0" i="0" sz="1100" u="none" cap="none" strike="noStrike">
              <a:solidFill>
                <a:srgbClr val="FF0000"/>
              </a:solidFill>
              <a:latin typeface="Meiryo"/>
              <a:ea typeface="Meiryo"/>
              <a:cs typeface="Meiryo"/>
              <a:sym typeface="Meiryo"/>
            </a:endParaRPr>
          </a:p>
        </p:txBody>
      </p:sp>
      <p:pic>
        <p:nvPicPr>
          <p:cNvPr id="153" name="Google Shape;153;p2"/>
          <p:cNvPicPr preferRelativeResize="0"/>
          <p:nvPr/>
        </p:nvPicPr>
        <p:blipFill>
          <a:blip r:embed="rId5">
            <a:alphaModFix/>
          </a:blip>
          <a:stretch>
            <a:fillRect/>
          </a:stretch>
        </p:blipFill>
        <p:spPr>
          <a:xfrm>
            <a:off x="4717950" y="4767225"/>
            <a:ext cx="2016301" cy="2016301"/>
          </a:xfrm>
          <a:prstGeom prst="rect">
            <a:avLst/>
          </a:prstGeom>
          <a:noFill/>
          <a:ln>
            <a:noFill/>
          </a:ln>
        </p:spPr>
      </p:pic>
      <p:pic>
        <p:nvPicPr>
          <p:cNvPr id="154" name="Google Shape;154;p2"/>
          <p:cNvPicPr preferRelativeResize="0"/>
          <p:nvPr/>
        </p:nvPicPr>
        <p:blipFill>
          <a:blip r:embed="rId6">
            <a:alphaModFix/>
          </a:blip>
          <a:stretch>
            <a:fillRect/>
          </a:stretch>
        </p:blipFill>
        <p:spPr>
          <a:xfrm>
            <a:off x="4085950" y="2627187"/>
            <a:ext cx="2602548" cy="1733983"/>
          </a:xfrm>
          <a:prstGeom prst="rect">
            <a:avLst/>
          </a:prstGeom>
          <a:noFill/>
          <a:ln>
            <a:noFill/>
          </a:ln>
        </p:spPr>
      </p:pic>
      <p:sp>
        <p:nvSpPr>
          <p:cNvPr id="155" name="Google Shape;155;p2"/>
          <p:cNvSpPr txBox="1"/>
          <p:nvPr/>
        </p:nvSpPr>
        <p:spPr>
          <a:xfrm>
            <a:off x="17875" y="1375"/>
            <a:ext cx="5206800" cy="661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1" i="0" lang="ja-JP" sz="1100" u="none" cap="none" strike="noStrike">
                <a:solidFill>
                  <a:srgbClr val="000000"/>
                </a:solidFill>
                <a:highlight>
                  <a:srgbClr val="FFFFFF"/>
                </a:highlight>
                <a:latin typeface="Meiryo"/>
                <a:ea typeface="Meiryo"/>
                <a:cs typeface="Meiryo"/>
                <a:sym typeface="Meiryo"/>
              </a:rPr>
              <a:t>■</a:t>
            </a:r>
            <a:r>
              <a:rPr b="1" lang="ja-JP" sz="1100">
                <a:highlight>
                  <a:srgbClr val="FFFFFF"/>
                </a:highlight>
                <a:latin typeface="Meiryo"/>
                <a:ea typeface="Meiryo"/>
                <a:cs typeface="Meiryo"/>
                <a:sym typeface="Meiryo"/>
              </a:rPr>
              <a:t>月刊</a:t>
            </a:r>
            <a:r>
              <a:rPr b="1" i="0" lang="ja-JP" sz="1100" u="none" cap="none" strike="noStrike">
                <a:solidFill>
                  <a:srgbClr val="000000"/>
                </a:solidFill>
                <a:highlight>
                  <a:srgbClr val="FFFFFF"/>
                </a:highlight>
                <a:latin typeface="Meiryo"/>
                <a:ea typeface="Meiryo"/>
                <a:cs typeface="Meiryo"/>
                <a:sym typeface="Meiryo"/>
              </a:rPr>
              <a:t>誌</a:t>
            </a:r>
            <a:r>
              <a:rPr b="1" lang="ja-JP" sz="1100">
                <a:highlight>
                  <a:srgbClr val="FFFFFF"/>
                </a:highlight>
                <a:latin typeface="Meiryo"/>
                <a:ea typeface="Meiryo"/>
                <a:cs typeface="Meiryo"/>
                <a:sym typeface="Meiryo"/>
              </a:rPr>
              <a:t>『VERY』</a:t>
            </a:r>
            <a:r>
              <a:rPr b="1" i="0" lang="ja-JP" sz="1100" u="none" cap="none" strike="noStrike">
                <a:solidFill>
                  <a:srgbClr val="000000"/>
                </a:solidFill>
                <a:highlight>
                  <a:srgbClr val="FFFFFF"/>
                </a:highlight>
                <a:latin typeface="Meiryo"/>
                <a:ea typeface="Meiryo"/>
                <a:cs typeface="Meiryo"/>
                <a:sym typeface="Meiryo"/>
              </a:rPr>
              <a:t>×「Oisix」コラボのサラダ概要</a:t>
            </a:r>
            <a:endParaRPr sz="1100">
              <a:latin typeface="Meiryo"/>
              <a:ea typeface="Meiryo"/>
              <a:cs typeface="Meiryo"/>
              <a:sym typeface="Meiryo"/>
            </a:endParaRPr>
          </a:p>
          <a:p>
            <a:pPr indent="0" lvl="0" marL="0" marR="0" rtl="0" algn="l">
              <a:lnSpc>
                <a:spcPct val="100000"/>
              </a:lnSpc>
              <a:spcBef>
                <a:spcPts val="0"/>
              </a:spcBef>
              <a:spcAft>
                <a:spcPts val="0"/>
              </a:spcAft>
              <a:buNone/>
            </a:pPr>
            <a:r>
              <a:rPr lang="ja-JP" sz="1100">
                <a:latin typeface="Meiryo"/>
                <a:ea typeface="Meiryo"/>
                <a:cs typeface="Meiryo"/>
                <a:sym typeface="Meiryo"/>
                <a:extLst>
                  <a:ext uri="http://customooxmlschemas.google.com/">
                    <go:slidesCustomData xmlns:go="http://customooxmlschemas.google.com/" textRoundtripDataId="59"/>
                  </a:ext>
                </a:extLst>
              </a:rPr>
              <a:t>商品名</a:t>
            </a:r>
            <a:r>
              <a:rPr b="0" i="0" lang="ja-JP" sz="1100" u="none" cap="none" strike="noStrike">
                <a:latin typeface="Meiryo"/>
                <a:ea typeface="Meiryo"/>
                <a:cs typeface="Meiryo"/>
                <a:sym typeface="Meiryo"/>
              </a:rPr>
              <a:t>：</a:t>
            </a:r>
            <a:r>
              <a:rPr lang="ja-JP" sz="1100">
                <a:latin typeface="Meiryo"/>
                <a:ea typeface="Meiryo"/>
                <a:cs typeface="Meiryo"/>
                <a:sym typeface="Meiryo"/>
              </a:rPr>
              <a:t>Kit Oisix「</a:t>
            </a:r>
            <a:r>
              <a:rPr lang="ja-JP" sz="1100">
                <a:latin typeface="Meiryo"/>
                <a:ea typeface="Meiryo"/>
                <a:cs typeface="Meiryo"/>
                <a:sym typeface="Meiryo"/>
                <a:extLst>
                  <a:ext uri="http://customooxmlschemas.google.com/">
                    <go:slidesCustomData xmlns:go="http://customooxmlschemas.google.com/" textRoundtripDataId="60"/>
                  </a:ext>
                </a:extLst>
              </a:rPr>
              <a:t>ヌクチャム香る、彩りエスニックサラダ</a:t>
            </a:r>
            <a:r>
              <a:rPr lang="ja-JP" sz="1100">
                <a:latin typeface="Meiryo"/>
                <a:ea typeface="Meiryo"/>
                <a:cs typeface="Meiryo"/>
                <a:sym typeface="Meiryo"/>
              </a:rPr>
              <a:t>」</a:t>
            </a:r>
            <a:endParaRPr sz="1100">
              <a:latin typeface="Meiryo"/>
              <a:ea typeface="Meiryo"/>
              <a:cs typeface="Meiryo"/>
              <a:sym typeface="Meiryo"/>
            </a:endParaRPr>
          </a:p>
          <a:p>
            <a:pPr indent="0" lvl="0" marL="0" marR="0" rtl="0" algn="l">
              <a:lnSpc>
                <a:spcPct val="100000"/>
              </a:lnSpc>
              <a:spcBef>
                <a:spcPts val="0"/>
              </a:spcBef>
              <a:spcAft>
                <a:spcPts val="0"/>
              </a:spcAft>
              <a:buNone/>
            </a:pPr>
            <a:r>
              <a:t/>
            </a:r>
            <a:endParaRPr b="0" i="0" sz="900" u="none" cap="none" strike="noStrike">
              <a:highlight>
                <a:srgbClr val="FFFFFF"/>
              </a:highlight>
              <a:latin typeface="Meiryo"/>
              <a:ea typeface="Meiryo"/>
              <a:cs typeface="Meiryo"/>
              <a:sym typeface="Meiryo"/>
            </a:endParaRPr>
          </a:p>
        </p:txBody>
      </p:sp>
      <p:sp>
        <p:nvSpPr>
          <p:cNvPr id="156" name="Google Shape;156;p2"/>
          <p:cNvSpPr txBox="1"/>
          <p:nvPr/>
        </p:nvSpPr>
        <p:spPr>
          <a:xfrm>
            <a:off x="46450" y="2486025"/>
            <a:ext cx="3819600" cy="218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ja-JP" sz="1100">
                <a:latin typeface="Meiryo"/>
                <a:ea typeface="Meiryo"/>
                <a:cs typeface="Meiryo"/>
                <a:sym typeface="Meiryo"/>
              </a:rPr>
              <a:t>≪TSUTAYA</a:t>
            </a:r>
            <a:r>
              <a:rPr lang="ja-JP" sz="1100">
                <a:latin typeface="Meiryo"/>
                <a:ea typeface="Meiryo"/>
                <a:cs typeface="Meiryo"/>
                <a:sym typeface="Meiryo"/>
              </a:rPr>
              <a:t>での</a:t>
            </a:r>
            <a:r>
              <a:rPr lang="ja-JP" sz="1100">
                <a:latin typeface="Meiryo"/>
                <a:ea typeface="Meiryo"/>
                <a:cs typeface="Meiryo"/>
                <a:sym typeface="Meiryo"/>
              </a:rPr>
              <a:t>キャンペーン</a:t>
            </a:r>
            <a:r>
              <a:rPr lang="ja-JP" sz="1100">
                <a:latin typeface="Meiryo"/>
                <a:ea typeface="Meiryo"/>
                <a:cs typeface="Meiryo"/>
                <a:sym typeface="Meiryo"/>
              </a:rPr>
              <a:t>概要</a:t>
            </a:r>
            <a:r>
              <a:rPr lang="ja-JP" sz="1100">
                <a:latin typeface="Meiryo"/>
                <a:ea typeface="Meiryo"/>
                <a:cs typeface="Meiryo"/>
                <a:sym typeface="Meiryo"/>
              </a:rPr>
              <a:t>≫</a:t>
            </a:r>
            <a:endParaRPr sz="1100">
              <a:latin typeface="Meiryo"/>
              <a:ea typeface="Meiryo"/>
              <a:cs typeface="Meiryo"/>
              <a:sym typeface="Meiryo"/>
            </a:endParaRPr>
          </a:p>
          <a:p>
            <a:pPr indent="0" lvl="0" marL="0" marR="0" rtl="0" algn="l">
              <a:lnSpc>
                <a:spcPct val="100000"/>
              </a:lnSpc>
              <a:spcBef>
                <a:spcPts val="0"/>
              </a:spcBef>
              <a:spcAft>
                <a:spcPts val="0"/>
              </a:spcAft>
              <a:buNone/>
            </a:pPr>
            <a:r>
              <a:rPr lang="ja-JP" sz="1100">
                <a:latin typeface="Meiryo"/>
                <a:ea typeface="Meiryo"/>
                <a:cs typeface="Meiryo"/>
                <a:sym typeface="Meiryo"/>
              </a:rPr>
              <a:t>販売場所：</a:t>
            </a:r>
            <a:r>
              <a:rPr lang="ja-JP" sz="1100">
                <a:latin typeface="Meiryo"/>
                <a:ea typeface="Meiryo"/>
                <a:cs typeface="Meiryo"/>
                <a:sym typeface="Meiryo"/>
              </a:rPr>
              <a:t>東京都・神奈川県・埼玉県・千葉県のTSUTAYA（一部店舗除く）</a:t>
            </a:r>
            <a:endParaRPr sz="1100">
              <a:latin typeface="Meiryo"/>
              <a:ea typeface="Meiryo"/>
              <a:cs typeface="Meiryo"/>
              <a:sym typeface="Meiryo"/>
            </a:endParaRPr>
          </a:p>
          <a:p>
            <a:pPr indent="0" lvl="0" marL="0" marR="0" rtl="0" algn="l">
              <a:lnSpc>
                <a:spcPct val="100000"/>
              </a:lnSpc>
              <a:spcBef>
                <a:spcPts val="0"/>
              </a:spcBef>
              <a:spcAft>
                <a:spcPts val="0"/>
              </a:spcAft>
              <a:buNone/>
            </a:pPr>
            <a:r>
              <a:rPr lang="ja-JP" sz="1100">
                <a:latin typeface="Meiryo"/>
                <a:ea typeface="Meiryo"/>
                <a:cs typeface="Meiryo"/>
                <a:sym typeface="Meiryo"/>
              </a:rPr>
              <a:t>※対象書店のVERY7月号に挟み込んである台紙のQRコードからのお申込みで、Oisixを初めてご利用いただく方にKit Oisix</a:t>
            </a:r>
            <a:r>
              <a:rPr lang="ja-JP" sz="1100">
                <a:latin typeface="Meiryo"/>
                <a:ea typeface="Meiryo"/>
                <a:cs typeface="Meiryo"/>
                <a:sym typeface="Meiryo"/>
              </a:rPr>
              <a:t>「ヌクチャム香る、彩りエスニックサラダ」</a:t>
            </a:r>
            <a:r>
              <a:rPr lang="ja-JP" sz="1100">
                <a:latin typeface="Meiryo"/>
                <a:ea typeface="Meiryo"/>
                <a:cs typeface="Meiryo"/>
                <a:sym typeface="Meiryo"/>
              </a:rPr>
              <a:t>を無料でお届けします。</a:t>
            </a:r>
            <a:endParaRPr sz="1100">
              <a:latin typeface="Meiryo"/>
              <a:ea typeface="Meiryo"/>
              <a:cs typeface="Meiryo"/>
              <a:sym typeface="Meiryo"/>
            </a:endParaRPr>
          </a:p>
          <a:p>
            <a:pPr indent="0" lvl="0" marL="0" marR="0" rtl="0" algn="l">
              <a:lnSpc>
                <a:spcPct val="100000"/>
              </a:lnSpc>
              <a:spcBef>
                <a:spcPts val="0"/>
              </a:spcBef>
              <a:spcAft>
                <a:spcPts val="0"/>
              </a:spcAft>
              <a:buNone/>
            </a:pPr>
            <a:r>
              <a:rPr b="0" i="0" lang="ja-JP" sz="1100" u="none" cap="none" strike="noStrike">
                <a:latin typeface="Meiryo"/>
                <a:ea typeface="Meiryo"/>
                <a:cs typeface="Meiryo"/>
                <a:sym typeface="Meiryo"/>
              </a:rPr>
              <a:t>※</a:t>
            </a:r>
            <a:r>
              <a:rPr lang="ja-JP" sz="1100">
                <a:latin typeface="Meiryo"/>
                <a:ea typeface="Meiryo"/>
                <a:cs typeface="Meiryo"/>
                <a:sym typeface="Meiryo"/>
              </a:rPr>
              <a:t>挟み込み台紙付きの雑誌は、先着順・なくなり次第終了となります。</a:t>
            </a:r>
            <a:endParaRPr sz="1100">
              <a:latin typeface="Meiryo"/>
              <a:ea typeface="Meiryo"/>
              <a:cs typeface="Meiryo"/>
              <a:sym typeface="Meiryo"/>
            </a:endParaRPr>
          </a:p>
          <a:p>
            <a:pPr indent="0" lvl="0" marL="0" marR="0" rtl="0" algn="l">
              <a:lnSpc>
                <a:spcPct val="100000"/>
              </a:lnSpc>
              <a:spcBef>
                <a:spcPts val="0"/>
              </a:spcBef>
              <a:spcAft>
                <a:spcPts val="0"/>
              </a:spcAft>
              <a:buNone/>
            </a:pPr>
            <a:r>
              <a:rPr lang="ja-JP" sz="1100">
                <a:latin typeface="Meiryo"/>
                <a:ea typeface="Meiryo"/>
                <a:cs typeface="Meiryo"/>
                <a:sym typeface="Meiryo"/>
              </a:rPr>
              <a:t>※</a:t>
            </a:r>
            <a:r>
              <a:rPr lang="ja-JP" sz="1100">
                <a:latin typeface="Meiryo"/>
                <a:ea typeface="Meiryo"/>
                <a:cs typeface="Meiryo"/>
                <a:sym typeface="Meiryo"/>
              </a:rPr>
              <a:t>商品</a:t>
            </a:r>
            <a:r>
              <a:rPr lang="ja-JP" sz="1100">
                <a:latin typeface="Meiryo"/>
                <a:ea typeface="Meiryo"/>
                <a:cs typeface="Meiryo"/>
                <a:sym typeface="Meiryo"/>
              </a:rPr>
              <a:t>はお申込み後に宅配でのお届けとなります。</a:t>
            </a:r>
            <a:endParaRPr sz="1100">
              <a:latin typeface="Meiryo"/>
              <a:ea typeface="Meiryo"/>
              <a:cs typeface="Meiryo"/>
              <a:sym typeface="Meiryo"/>
            </a:endParaRPr>
          </a:p>
          <a:p>
            <a:pPr indent="0" lvl="0" marL="0" marR="0" rtl="0" algn="l">
              <a:lnSpc>
                <a:spcPct val="100000"/>
              </a:lnSpc>
              <a:spcBef>
                <a:spcPts val="0"/>
              </a:spcBef>
              <a:spcAft>
                <a:spcPts val="0"/>
              </a:spcAft>
              <a:buNone/>
            </a:pPr>
            <a:r>
              <a:rPr lang="ja-JP" sz="1100">
                <a:latin typeface="Meiryo"/>
                <a:ea typeface="Meiryo"/>
                <a:cs typeface="Meiryo"/>
                <a:sym typeface="Meiryo"/>
              </a:rPr>
              <a:t>※発売日は首都圏基準・地域により異なります。</a:t>
            </a:r>
            <a:endParaRPr sz="1100">
              <a:latin typeface="Meiryo"/>
              <a:ea typeface="Meiryo"/>
              <a:cs typeface="Meiryo"/>
              <a:sym typeface="Meiryo"/>
            </a:endParaRPr>
          </a:p>
          <a:p>
            <a:pPr indent="0" lvl="0" marL="0" marR="0" rtl="0" algn="l">
              <a:lnSpc>
                <a:spcPct val="100000"/>
              </a:lnSpc>
              <a:spcBef>
                <a:spcPts val="0"/>
              </a:spcBef>
              <a:spcAft>
                <a:spcPts val="0"/>
              </a:spcAft>
              <a:buNone/>
            </a:pPr>
            <a:r>
              <a:t/>
            </a:r>
            <a:endParaRPr b="0" i="0" sz="900" u="none" cap="none" strike="noStrike">
              <a:highlight>
                <a:srgbClr val="FFFFFF"/>
              </a:highlight>
              <a:latin typeface="Meiryo"/>
              <a:ea typeface="Meiryo"/>
              <a:cs typeface="Meiryo"/>
              <a:sym typeface="Meiryo"/>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テーマ">
  <a:themeElements>
    <a:clrScheme name="Office テーマ">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テーマ">
  <a:themeElements>
    <a:clrScheme name="Office テーマ">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kotomi.uchimura</dc:creator>
</cp:coreProperties>
</file>